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58" r:id="rId5"/>
    <p:sldId id="259" r:id="rId6"/>
    <p:sldId id="261" r:id="rId7"/>
    <p:sldId id="262" r:id="rId8"/>
    <p:sldId id="263" r:id="rId9"/>
    <p:sldId id="264" r:id="rId10"/>
    <p:sldId id="281" r:id="rId11"/>
    <p:sldId id="282" r:id="rId12"/>
    <p:sldId id="284" r:id="rId13"/>
    <p:sldId id="283" r:id="rId14"/>
    <p:sldId id="265" r:id="rId15"/>
    <p:sldId id="266" r:id="rId16"/>
    <p:sldId id="285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3" r:id="rId25"/>
    <p:sldId id="275" r:id="rId26"/>
    <p:sldId id="276" r:id="rId27"/>
    <p:sldId id="27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0DE76E-E925-40D3-A323-77ACAC091DAD}">
          <p14:sldIdLst>
            <p14:sldId id="256"/>
            <p14:sldId id="257"/>
            <p14:sldId id="280"/>
            <p14:sldId id="258"/>
            <p14:sldId id="259"/>
            <p14:sldId id="261"/>
            <p14:sldId id="262"/>
            <p14:sldId id="263"/>
            <p14:sldId id="264"/>
            <p14:sldId id="281"/>
            <p14:sldId id="282"/>
            <p14:sldId id="284"/>
            <p14:sldId id="283"/>
            <p14:sldId id="265"/>
            <p14:sldId id="266"/>
            <p14:sldId id="285"/>
            <p14:sldId id="267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7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065DC1-CE5D-4F31-AF5B-F2439ADDB9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8B5C0D-C83F-4414-A263-34877DB802E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Pain</a:t>
          </a:r>
          <a:r>
            <a:rPr lang="en-GB" dirty="0"/>
            <a:t> is a term used loosely to describe a feeling of un-comfortability </a:t>
          </a:r>
          <a:endParaRPr lang="en-US" dirty="0"/>
        </a:p>
      </dgm:t>
    </dgm:pt>
    <dgm:pt modelId="{4826E16D-2C5D-4385-B7AF-E1DFD3BDED7E}" type="parTrans" cxnId="{CEFCE74D-6C0E-4EDB-B408-797B1C2E4A3F}">
      <dgm:prSet/>
      <dgm:spPr/>
      <dgm:t>
        <a:bodyPr/>
        <a:lstStyle/>
        <a:p>
          <a:endParaRPr lang="en-US"/>
        </a:p>
      </dgm:t>
    </dgm:pt>
    <dgm:pt modelId="{41697119-82F1-441D-B177-D296874A3C39}" type="sibTrans" cxnId="{CEFCE74D-6C0E-4EDB-B408-797B1C2E4A3F}">
      <dgm:prSet/>
      <dgm:spPr/>
      <dgm:t>
        <a:bodyPr/>
        <a:lstStyle/>
        <a:p>
          <a:endParaRPr lang="en-US"/>
        </a:p>
      </dgm:t>
    </dgm:pt>
    <dgm:pt modelId="{F951CBB7-18DC-4F05-B13C-D472FF5790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When we experience pain, our brain exerts brain signals via synapses that contain information pertinent to the pain we are feeling </a:t>
          </a:r>
          <a:endParaRPr lang="en-US"/>
        </a:p>
      </dgm:t>
    </dgm:pt>
    <dgm:pt modelId="{18335875-30E6-4E4F-9B4B-13751EFE3C63}" type="parTrans" cxnId="{E23C45C4-0769-4B07-AEE6-E81630B0DCFD}">
      <dgm:prSet/>
      <dgm:spPr/>
      <dgm:t>
        <a:bodyPr/>
        <a:lstStyle/>
        <a:p>
          <a:endParaRPr lang="en-US"/>
        </a:p>
      </dgm:t>
    </dgm:pt>
    <dgm:pt modelId="{9914FF91-0285-45BC-A546-599CA32AABE0}" type="sibTrans" cxnId="{E23C45C4-0769-4B07-AEE6-E81630B0DCFD}">
      <dgm:prSet/>
      <dgm:spPr/>
      <dgm:t>
        <a:bodyPr/>
        <a:lstStyle/>
        <a:p>
          <a:endParaRPr lang="en-US"/>
        </a:p>
      </dgm:t>
    </dgm:pt>
    <dgm:pt modelId="{B6CEFFBE-4314-48A0-8ECD-6E299BFD81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If we only had these brain signals, how could we figure out whether someone was in pain?</a:t>
          </a:r>
          <a:endParaRPr lang="en-US" dirty="0"/>
        </a:p>
      </dgm:t>
    </dgm:pt>
    <dgm:pt modelId="{7F62BFB8-3477-4AA4-9456-7DC64F45547C}" type="parTrans" cxnId="{9A926E9F-0FA7-49BF-9D1B-A44B96D7A9CC}">
      <dgm:prSet/>
      <dgm:spPr/>
      <dgm:t>
        <a:bodyPr/>
        <a:lstStyle/>
        <a:p>
          <a:endParaRPr lang="en-US"/>
        </a:p>
      </dgm:t>
    </dgm:pt>
    <dgm:pt modelId="{5796DB68-8261-4385-9D75-F9C52337D1EA}" type="sibTrans" cxnId="{9A926E9F-0FA7-49BF-9D1B-A44B96D7A9CC}">
      <dgm:prSet/>
      <dgm:spPr/>
      <dgm:t>
        <a:bodyPr/>
        <a:lstStyle/>
        <a:p>
          <a:endParaRPr lang="en-US"/>
        </a:p>
      </dgm:t>
    </dgm:pt>
    <dgm:pt modelId="{7FCD174A-0C76-448C-9649-4BFE6744B98E}" type="pres">
      <dgm:prSet presAssocID="{FF065DC1-CE5D-4F31-AF5B-F2439ADDB9ED}" presName="root" presStyleCnt="0">
        <dgm:presLayoutVars>
          <dgm:dir/>
          <dgm:resizeHandles val="exact"/>
        </dgm:presLayoutVars>
      </dgm:prSet>
      <dgm:spPr/>
    </dgm:pt>
    <dgm:pt modelId="{0497F026-C6E0-48B1-820A-BB46A284493D}" type="pres">
      <dgm:prSet presAssocID="{C98B5C0D-C83F-4414-A263-34877DB802E0}" presName="compNode" presStyleCnt="0"/>
      <dgm:spPr/>
    </dgm:pt>
    <dgm:pt modelId="{CC5E6D0D-C2C3-4EB9-855D-EE6013710FEC}" type="pres">
      <dgm:prSet presAssocID="{C98B5C0D-C83F-4414-A263-34877DB802E0}" presName="bgRect" presStyleLbl="bgShp" presStyleIdx="0" presStyleCnt="3"/>
      <dgm:spPr/>
    </dgm:pt>
    <dgm:pt modelId="{68DC73C2-8125-4BDD-BAE9-957ACF72AA33}" type="pres">
      <dgm:prSet presAssocID="{C98B5C0D-C83F-4414-A263-34877DB802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5FA3674-5EBC-499F-957D-1D217AB2CB0B}" type="pres">
      <dgm:prSet presAssocID="{C98B5C0D-C83F-4414-A263-34877DB802E0}" presName="spaceRect" presStyleCnt="0"/>
      <dgm:spPr/>
    </dgm:pt>
    <dgm:pt modelId="{4192B551-29EB-424B-94F9-63064EF1E986}" type="pres">
      <dgm:prSet presAssocID="{C98B5C0D-C83F-4414-A263-34877DB802E0}" presName="parTx" presStyleLbl="revTx" presStyleIdx="0" presStyleCnt="3">
        <dgm:presLayoutVars>
          <dgm:chMax val="0"/>
          <dgm:chPref val="0"/>
        </dgm:presLayoutVars>
      </dgm:prSet>
      <dgm:spPr/>
    </dgm:pt>
    <dgm:pt modelId="{72B652CD-DB89-4B16-B147-439BCCFECCAD}" type="pres">
      <dgm:prSet presAssocID="{41697119-82F1-441D-B177-D296874A3C39}" presName="sibTrans" presStyleCnt="0"/>
      <dgm:spPr/>
    </dgm:pt>
    <dgm:pt modelId="{92E78617-061A-4E82-B268-21AB0BEEEC17}" type="pres">
      <dgm:prSet presAssocID="{F951CBB7-18DC-4F05-B13C-D472FF5790C9}" presName="compNode" presStyleCnt="0"/>
      <dgm:spPr/>
    </dgm:pt>
    <dgm:pt modelId="{A7F8FBDF-3CB5-4014-AA46-02E0DB5FFFFF}" type="pres">
      <dgm:prSet presAssocID="{F951CBB7-18DC-4F05-B13C-D472FF5790C9}" presName="bgRect" presStyleLbl="bgShp" presStyleIdx="1" presStyleCnt="3"/>
      <dgm:spPr/>
    </dgm:pt>
    <dgm:pt modelId="{7197EE87-3986-46EB-8813-396C19541AAF}" type="pres">
      <dgm:prSet presAssocID="{F951CBB7-18DC-4F05-B13C-D472FF5790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F75BABD-E59B-43B1-98B9-317A79167F07}" type="pres">
      <dgm:prSet presAssocID="{F951CBB7-18DC-4F05-B13C-D472FF5790C9}" presName="spaceRect" presStyleCnt="0"/>
      <dgm:spPr/>
    </dgm:pt>
    <dgm:pt modelId="{15F2F129-1FC1-4726-B538-F9839946C317}" type="pres">
      <dgm:prSet presAssocID="{F951CBB7-18DC-4F05-B13C-D472FF5790C9}" presName="parTx" presStyleLbl="revTx" presStyleIdx="1" presStyleCnt="3">
        <dgm:presLayoutVars>
          <dgm:chMax val="0"/>
          <dgm:chPref val="0"/>
        </dgm:presLayoutVars>
      </dgm:prSet>
      <dgm:spPr/>
    </dgm:pt>
    <dgm:pt modelId="{02CB5249-9245-46F3-89E1-3AC0D61FB579}" type="pres">
      <dgm:prSet presAssocID="{9914FF91-0285-45BC-A546-599CA32AABE0}" presName="sibTrans" presStyleCnt="0"/>
      <dgm:spPr/>
    </dgm:pt>
    <dgm:pt modelId="{AF1CDD4F-50E3-4AA0-A79D-11EFD5210FDD}" type="pres">
      <dgm:prSet presAssocID="{B6CEFFBE-4314-48A0-8ECD-6E299BFD8154}" presName="compNode" presStyleCnt="0"/>
      <dgm:spPr/>
    </dgm:pt>
    <dgm:pt modelId="{E15D767F-2E15-4B87-A107-7E09DCDF90CD}" type="pres">
      <dgm:prSet presAssocID="{B6CEFFBE-4314-48A0-8ECD-6E299BFD8154}" presName="bgRect" presStyleLbl="bgShp" presStyleIdx="2" presStyleCnt="3"/>
      <dgm:spPr/>
    </dgm:pt>
    <dgm:pt modelId="{1E5EB585-13C4-4F37-964B-75CC1E954DB8}" type="pres">
      <dgm:prSet presAssocID="{B6CEFFBE-4314-48A0-8ECD-6E299BFD81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4C85049-D53E-4A5B-B099-7E002417D5E7}" type="pres">
      <dgm:prSet presAssocID="{B6CEFFBE-4314-48A0-8ECD-6E299BFD8154}" presName="spaceRect" presStyleCnt="0"/>
      <dgm:spPr/>
    </dgm:pt>
    <dgm:pt modelId="{C5296098-808C-4B1C-BB8B-70B4FED4E9EB}" type="pres">
      <dgm:prSet presAssocID="{B6CEFFBE-4314-48A0-8ECD-6E299BFD81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E6FE14D-26EF-497A-BDDF-8E6A878544EF}" type="presOf" srcId="{B6CEFFBE-4314-48A0-8ECD-6E299BFD8154}" destId="{C5296098-808C-4B1C-BB8B-70B4FED4E9EB}" srcOrd="0" destOrd="0" presId="urn:microsoft.com/office/officeart/2018/2/layout/IconVerticalSolidList"/>
    <dgm:cxn modelId="{CEFCE74D-6C0E-4EDB-B408-797B1C2E4A3F}" srcId="{FF065DC1-CE5D-4F31-AF5B-F2439ADDB9ED}" destId="{C98B5C0D-C83F-4414-A263-34877DB802E0}" srcOrd="0" destOrd="0" parTransId="{4826E16D-2C5D-4385-B7AF-E1DFD3BDED7E}" sibTransId="{41697119-82F1-441D-B177-D296874A3C39}"/>
    <dgm:cxn modelId="{8A0BAB7B-99D1-428D-95B1-1E64EF7A055E}" type="presOf" srcId="{F951CBB7-18DC-4F05-B13C-D472FF5790C9}" destId="{15F2F129-1FC1-4726-B538-F9839946C317}" srcOrd="0" destOrd="0" presId="urn:microsoft.com/office/officeart/2018/2/layout/IconVerticalSolidList"/>
    <dgm:cxn modelId="{9A926E9F-0FA7-49BF-9D1B-A44B96D7A9CC}" srcId="{FF065DC1-CE5D-4F31-AF5B-F2439ADDB9ED}" destId="{B6CEFFBE-4314-48A0-8ECD-6E299BFD8154}" srcOrd="2" destOrd="0" parTransId="{7F62BFB8-3477-4AA4-9456-7DC64F45547C}" sibTransId="{5796DB68-8261-4385-9D75-F9C52337D1EA}"/>
    <dgm:cxn modelId="{E23C45C4-0769-4B07-AEE6-E81630B0DCFD}" srcId="{FF065DC1-CE5D-4F31-AF5B-F2439ADDB9ED}" destId="{F951CBB7-18DC-4F05-B13C-D472FF5790C9}" srcOrd="1" destOrd="0" parTransId="{18335875-30E6-4E4F-9B4B-13751EFE3C63}" sibTransId="{9914FF91-0285-45BC-A546-599CA32AABE0}"/>
    <dgm:cxn modelId="{194087CD-615B-4ABA-A230-BA86AF1B0CF4}" type="presOf" srcId="{FF065DC1-CE5D-4F31-AF5B-F2439ADDB9ED}" destId="{7FCD174A-0C76-448C-9649-4BFE6744B98E}" srcOrd="0" destOrd="0" presId="urn:microsoft.com/office/officeart/2018/2/layout/IconVerticalSolidList"/>
    <dgm:cxn modelId="{64D82DE3-DD29-4205-82AD-CE3DEC5556DF}" type="presOf" srcId="{C98B5C0D-C83F-4414-A263-34877DB802E0}" destId="{4192B551-29EB-424B-94F9-63064EF1E986}" srcOrd="0" destOrd="0" presId="urn:microsoft.com/office/officeart/2018/2/layout/IconVerticalSolidList"/>
    <dgm:cxn modelId="{887477C1-0947-4655-BE58-D5563E8B110E}" type="presParOf" srcId="{7FCD174A-0C76-448C-9649-4BFE6744B98E}" destId="{0497F026-C6E0-48B1-820A-BB46A284493D}" srcOrd="0" destOrd="0" presId="urn:microsoft.com/office/officeart/2018/2/layout/IconVerticalSolidList"/>
    <dgm:cxn modelId="{C8C46AFA-3D97-4578-BC8E-38961645FBEA}" type="presParOf" srcId="{0497F026-C6E0-48B1-820A-BB46A284493D}" destId="{CC5E6D0D-C2C3-4EB9-855D-EE6013710FEC}" srcOrd="0" destOrd="0" presId="urn:microsoft.com/office/officeart/2018/2/layout/IconVerticalSolidList"/>
    <dgm:cxn modelId="{4D960F52-A60A-4721-B2D9-51F291092301}" type="presParOf" srcId="{0497F026-C6E0-48B1-820A-BB46A284493D}" destId="{68DC73C2-8125-4BDD-BAE9-957ACF72AA33}" srcOrd="1" destOrd="0" presId="urn:microsoft.com/office/officeart/2018/2/layout/IconVerticalSolidList"/>
    <dgm:cxn modelId="{EC28051F-45C2-41F4-8171-A05A8C7558FF}" type="presParOf" srcId="{0497F026-C6E0-48B1-820A-BB46A284493D}" destId="{E5FA3674-5EBC-499F-957D-1D217AB2CB0B}" srcOrd="2" destOrd="0" presId="urn:microsoft.com/office/officeart/2018/2/layout/IconVerticalSolidList"/>
    <dgm:cxn modelId="{45C55937-691C-4DD3-A0C1-F99076123E47}" type="presParOf" srcId="{0497F026-C6E0-48B1-820A-BB46A284493D}" destId="{4192B551-29EB-424B-94F9-63064EF1E986}" srcOrd="3" destOrd="0" presId="urn:microsoft.com/office/officeart/2018/2/layout/IconVerticalSolidList"/>
    <dgm:cxn modelId="{0C87A30A-AD8F-4C2F-A1DF-72B4B6EE4A3B}" type="presParOf" srcId="{7FCD174A-0C76-448C-9649-4BFE6744B98E}" destId="{72B652CD-DB89-4B16-B147-439BCCFECCAD}" srcOrd="1" destOrd="0" presId="urn:microsoft.com/office/officeart/2018/2/layout/IconVerticalSolidList"/>
    <dgm:cxn modelId="{B7766D55-E911-4A6D-81E3-A83357420DAA}" type="presParOf" srcId="{7FCD174A-0C76-448C-9649-4BFE6744B98E}" destId="{92E78617-061A-4E82-B268-21AB0BEEEC17}" srcOrd="2" destOrd="0" presId="urn:microsoft.com/office/officeart/2018/2/layout/IconVerticalSolidList"/>
    <dgm:cxn modelId="{5E608257-21AA-4184-839E-AC371A931A0C}" type="presParOf" srcId="{92E78617-061A-4E82-B268-21AB0BEEEC17}" destId="{A7F8FBDF-3CB5-4014-AA46-02E0DB5FFFFF}" srcOrd="0" destOrd="0" presId="urn:microsoft.com/office/officeart/2018/2/layout/IconVerticalSolidList"/>
    <dgm:cxn modelId="{A69BABFE-845C-486C-843E-F5EADE0C10BD}" type="presParOf" srcId="{92E78617-061A-4E82-B268-21AB0BEEEC17}" destId="{7197EE87-3986-46EB-8813-396C19541AAF}" srcOrd="1" destOrd="0" presId="urn:microsoft.com/office/officeart/2018/2/layout/IconVerticalSolidList"/>
    <dgm:cxn modelId="{9951A154-C51F-47CD-8BCC-21DB25497ED1}" type="presParOf" srcId="{92E78617-061A-4E82-B268-21AB0BEEEC17}" destId="{CF75BABD-E59B-43B1-98B9-317A79167F07}" srcOrd="2" destOrd="0" presId="urn:microsoft.com/office/officeart/2018/2/layout/IconVerticalSolidList"/>
    <dgm:cxn modelId="{20243CF0-768E-4A92-A520-8249A55BE689}" type="presParOf" srcId="{92E78617-061A-4E82-B268-21AB0BEEEC17}" destId="{15F2F129-1FC1-4726-B538-F9839946C317}" srcOrd="3" destOrd="0" presId="urn:microsoft.com/office/officeart/2018/2/layout/IconVerticalSolidList"/>
    <dgm:cxn modelId="{D6FBD1C2-35B5-4941-8C93-52195A010EC1}" type="presParOf" srcId="{7FCD174A-0C76-448C-9649-4BFE6744B98E}" destId="{02CB5249-9245-46F3-89E1-3AC0D61FB579}" srcOrd="3" destOrd="0" presId="urn:microsoft.com/office/officeart/2018/2/layout/IconVerticalSolidList"/>
    <dgm:cxn modelId="{671BE54C-F70F-47E5-9B42-8A45F4DEB13E}" type="presParOf" srcId="{7FCD174A-0C76-448C-9649-4BFE6744B98E}" destId="{AF1CDD4F-50E3-4AA0-A79D-11EFD5210FDD}" srcOrd="4" destOrd="0" presId="urn:microsoft.com/office/officeart/2018/2/layout/IconVerticalSolidList"/>
    <dgm:cxn modelId="{7181E1E2-0D0B-4B80-A40F-1DFE30B3EEC0}" type="presParOf" srcId="{AF1CDD4F-50E3-4AA0-A79D-11EFD5210FDD}" destId="{E15D767F-2E15-4B87-A107-7E09DCDF90CD}" srcOrd="0" destOrd="0" presId="urn:microsoft.com/office/officeart/2018/2/layout/IconVerticalSolidList"/>
    <dgm:cxn modelId="{E129C797-6624-4447-BA50-AB37E0D05126}" type="presParOf" srcId="{AF1CDD4F-50E3-4AA0-A79D-11EFD5210FDD}" destId="{1E5EB585-13C4-4F37-964B-75CC1E954DB8}" srcOrd="1" destOrd="0" presId="urn:microsoft.com/office/officeart/2018/2/layout/IconVerticalSolidList"/>
    <dgm:cxn modelId="{D5992B4A-9343-4DAA-B0D2-FC1C821486DD}" type="presParOf" srcId="{AF1CDD4F-50E3-4AA0-A79D-11EFD5210FDD}" destId="{14C85049-D53E-4A5B-B099-7E002417D5E7}" srcOrd="2" destOrd="0" presId="urn:microsoft.com/office/officeart/2018/2/layout/IconVerticalSolidList"/>
    <dgm:cxn modelId="{78F4F78E-9B58-40C9-9EC0-995F1F6DC5CD}" type="presParOf" srcId="{AF1CDD4F-50E3-4AA0-A79D-11EFD5210FDD}" destId="{C5296098-808C-4B1C-BB8B-70B4FED4E9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18F9B-D173-4242-ABA2-6F65324AD5DE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1957CF-3BB7-4231-9C2D-2D80C2657904}">
      <dgm:prSet/>
      <dgm:spPr/>
      <dgm:t>
        <a:bodyPr/>
        <a:lstStyle/>
        <a:p>
          <a:r>
            <a:rPr lang="en-GB"/>
            <a:t>The data</a:t>
          </a:r>
          <a:endParaRPr lang="en-US"/>
        </a:p>
      </dgm:t>
    </dgm:pt>
    <dgm:pt modelId="{57F421AD-CC1D-4BC0-868E-16CFC67B43AD}" type="parTrans" cxnId="{111AD62B-4841-409A-8A84-F9BC2CA71DE4}">
      <dgm:prSet/>
      <dgm:spPr/>
      <dgm:t>
        <a:bodyPr/>
        <a:lstStyle/>
        <a:p>
          <a:endParaRPr lang="en-US"/>
        </a:p>
      </dgm:t>
    </dgm:pt>
    <dgm:pt modelId="{458AD7D1-B0A4-42F2-8B72-E18F2B36CFE4}" type="sibTrans" cxnId="{111AD62B-4841-409A-8A84-F9BC2CA71DE4}">
      <dgm:prSet/>
      <dgm:spPr/>
      <dgm:t>
        <a:bodyPr/>
        <a:lstStyle/>
        <a:p>
          <a:endParaRPr lang="en-US"/>
        </a:p>
      </dgm:t>
    </dgm:pt>
    <dgm:pt modelId="{A36E8302-3B11-4CD9-B580-4EEB2BAD9E85}">
      <dgm:prSet/>
      <dgm:spPr/>
      <dgm:t>
        <a:bodyPr/>
        <a:lstStyle/>
        <a:p>
          <a:r>
            <a:rPr lang="en-GB"/>
            <a:t>EEG</a:t>
          </a:r>
          <a:endParaRPr lang="en-US"/>
        </a:p>
      </dgm:t>
    </dgm:pt>
    <dgm:pt modelId="{9AAB5B73-610B-4F30-9706-3F93819996E7}" type="parTrans" cxnId="{DD85BB31-3EF3-434B-9722-438A8357330A}">
      <dgm:prSet/>
      <dgm:spPr/>
      <dgm:t>
        <a:bodyPr/>
        <a:lstStyle/>
        <a:p>
          <a:endParaRPr lang="en-US"/>
        </a:p>
      </dgm:t>
    </dgm:pt>
    <dgm:pt modelId="{7952D37F-5972-4907-B1C0-302441E58D9C}" type="sibTrans" cxnId="{DD85BB31-3EF3-434B-9722-438A8357330A}">
      <dgm:prSet/>
      <dgm:spPr/>
      <dgm:t>
        <a:bodyPr/>
        <a:lstStyle/>
        <a:p>
          <a:endParaRPr lang="en-US"/>
        </a:p>
      </dgm:t>
    </dgm:pt>
    <dgm:pt modelId="{D2E84B4D-E558-4035-A4D7-C7CA27DB4C60}">
      <dgm:prSet/>
      <dgm:spPr/>
      <dgm:t>
        <a:bodyPr/>
        <a:lstStyle/>
        <a:p>
          <a:r>
            <a:rPr lang="en-GB"/>
            <a:t>Pre-processing</a:t>
          </a:r>
          <a:endParaRPr lang="en-US"/>
        </a:p>
      </dgm:t>
    </dgm:pt>
    <dgm:pt modelId="{85B04AD5-9D9A-4EE4-B7EB-06769BB85357}" type="parTrans" cxnId="{D0591A85-3A94-4D59-B13C-8E637E69CD37}">
      <dgm:prSet/>
      <dgm:spPr/>
      <dgm:t>
        <a:bodyPr/>
        <a:lstStyle/>
        <a:p>
          <a:endParaRPr lang="en-US"/>
        </a:p>
      </dgm:t>
    </dgm:pt>
    <dgm:pt modelId="{DF46CD0F-CEFB-4B62-AC01-909FCC76484A}" type="sibTrans" cxnId="{D0591A85-3A94-4D59-B13C-8E637E69CD37}">
      <dgm:prSet/>
      <dgm:spPr/>
      <dgm:t>
        <a:bodyPr/>
        <a:lstStyle/>
        <a:p>
          <a:endParaRPr lang="en-US"/>
        </a:p>
      </dgm:t>
    </dgm:pt>
    <dgm:pt modelId="{C2F2D367-25D9-4F0F-A247-1527B2EE706A}">
      <dgm:prSet/>
      <dgm:spPr/>
      <dgm:t>
        <a:bodyPr/>
        <a:lstStyle/>
        <a:p>
          <a:r>
            <a:rPr lang="en-GB"/>
            <a:t>Frequency filtering </a:t>
          </a:r>
          <a:endParaRPr lang="en-US"/>
        </a:p>
      </dgm:t>
    </dgm:pt>
    <dgm:pt modelId="{9DB2954E-23BC-4858-9D3B-CA886F606957}" type="parTrans" cxnId="{7534E0B7-C34B-44E9-904A-1F4E18450EA7}">
      <dgm:prSet/>
      <dgm:spPr/>
      <dgm:t>
        <a:bodyPr/>
        <a:lstStyle/>
        <a:p>
          <a:endParaRPr lang="en-US"/>
        </a:p>
      </dgm:t>
    </dgm:pt>
    <dgm:pt modelId="{84266E74-D7AE-4C90-9A53-CC804656649E}" type="sibTrans" cxnId="{7534E0B7-C34B-44E9-904A-1F4E18450EA7}">
      <dgm:prSet/>
      <dgm:spPr/>
      <dgm:t>
        <a:bodyPr/>
        <a:lstStyle/>
        <a:p>
          <a:endParaRPr lang="en-US"/>
        </a:p>
      </dgm:t>
    </dgm:pt>
    <dgm:pt modelId="{0ED9B606-18C5-4EDA-9F6C-ADC510E2466C}">
      <dgm:prSet/>
      <dgm:spPr/>
      <dgm:t>
        <a:bodyPr/>
        <a:lstStyle/>
        <a:p>
          <a:r>
            <a:rPr lang="en-GB"/>
            <a:t>Independent component analysis</a:t>
          </a:r>
          <a:endParaRPr lang="en-US"/>
        </a:p>
      </dgm:t>
    </dgm:pt>
    <dgm:pt modelId="{D184F7F9-FAE9-449F-ACD5-D26DE9F331CD}" type="parTrans" cxnId="{CF82C0D9-5B0F-45FC-AF95-F85C7E11005F}">
      <dgm:prSet/>
      <dgm:spPr/>
      <dgm:t>
        <a:bodyPr/>
        <a:lstStyle/>
        <a:p>
          <a:endParaRPr lang="en-US"/>
        </a:p>
      </dgm:t>
    </dgm:pt>
    <dgm:pt modelId="{4885B2B0-C115-421C-884D-40F39DD65038}" type="sibTrans" cxnId="{CF82C0D9-5B0F-45FC-AF95-F85C7E11005F}">
      <dgm:prSet/>
      <dgm:spPr/>
      <dgm:t>
        <a:bodyPr/>
        <a:lstStyle/>
        <a:p>
          <a:endParaRPr lang="en-US"/>
        </a:p>
      </dgm:t>
    </dgm:pt>
    <dgm:pt modelId="{13C46971-6848-4795-B6D7-14F2ADF94CAF}">
      <dgm:prSet/>
      <dgm:spPr/>
      <dgm:t>
        <a:bodyPr/>
        <a:lstStyle/>
        <a:p>
          <a:r>
            <a:rPr lang="en-GB"/>
            <a:t>Epoching</a:t>
          </a:r>
          <a:endParaRPr lang="en-US"/>
        </a:p>
      </dgm:t>
    </dgm:pt>
    <dgm:pt modelId="{0003A4E9-0BB8-4E0C-A1EE-16005BCB31F1}" type="parTrans" cxnId="{FA9D288A-2709-46FB-992A-5F9C788E0B62}">
      <dgm:prSet/>
      <dgm:spPr/>
      <dgm:t>
        <a:bodyPr/>
        <a:lstStyle/>
        <a:p>
          <a:endParaRPr lang="en-US"/>
        </a:p>
      </dgm:t>
    </dgm:pt>
    <dgm:pt modelId="{C6059E9A-6397-4E48-B322-9CD6C5230475}" type="sibTrans" cxnId="{FA9D288A-2709-46FB-992A-5F9C788E0B62}">
      <dgm:prSet/>
      <dgm:spPr/>
      <dgm:t>
        <a:bodyPr/>
        <a:lstStyle/>
        <a:p>
          <a:endParaRPr lang="en-US"/>
        </a:p>
      </dgm:t>
    </dgm:pt>
    <dgm:pt modelId="{97C5540E-E081-4FFD-A572-8287142609E9}">
      <dgm:prSet/>
      <dgm:spPr/>
      <dgm:t>
        <a:bodyPr/>
        <a:lstStyle/>
        <a:p>
          <a:r>
            <a:rPr lang="en-GB"/>
            <a:t>Feature Extraction</a:t>
          </a:r>
          <a:endParaRPr lang="en-US"/>
        </a:p>
      </dgm:t>
    </dgm:pt>
    <dgm:pt modelId="{04B3D5DB-5B29-4AD1-93F5-0D247220F5ED}" type="parTrans" cxnId="{786C9001-2990-4B54-B842-C350A3FBB388}">
      <dgm:prSet/>
      <dgm:spPr/>
      <dgm:t>
        <a:bodyPr/>
        <a:lstStyle/>
        <a:p>
          <a:endParaRPr lang="en-US"/>
        </a:p>
      </dgm:t>
    </dgm:pt>
    <dgm:pt modelId="{F8B6A995-F611-48CB-AEFF-744BE706744B}" type="sibTrans" cxnId="{786C9001-2990-4B54-B842-C350A3FBB388}">
      <dgm:prSet/>
      <dgm:spPr/>
      <dgm:t>
        <a:bodyPr/>
        <a:lstStyle/>
        <a:p>
          <a:endParaRPr lang="en-US"/>
        </a:p>
      </dgm:t>
    </dgm:pt>
    <dgm:pt modelId="{2A511B64-8BEA-42B1-80DD-7D4D486BAFB0}">
      <dgm:prSet/>
      <dgm:spPr/>
      <dgm:t>
        <a:bodyPr/>
        <a:lstStyle/>
        <a:p>
          <a:r>
            <a:rPr lang="en-GB"/>
            <a:t>Event analysis</a:t>
          </a:r>
          <a:endParaRPr lang="en-US"/>
        </a:p>
      </dgm:t>
    </dgm:pt>
    <dgm:pt modelId="{6A045127-EA28-4DA4-B6E6-0C0208ACB774}" type="parTrans" cxnId="{AE01BCF9-27C7-493D-A631-77D09996B744}">
      <dgm:prSet/>
      <dgm:spPr/>
      <dgm:t>
        <a:bodyPr/>
        <a:lstStyle/>
        <a:p>
          <a:endParaRPr lang="en-US"/>
        </a:p>
      </dgm:t>
    </dgm:pt>
    <dgm:pt modelId="{B63CA118-5F05-488C-A1D5-235E9DFE46B5}" type="sibTrans" cxnId="{AE01BCF9-27C7-493D-A631-77D09996B744}">
      <dgm:prSet/>
      <dgm:spPr/>
      <dgm:t>
        <a:bodyPr/>
        <a:lstStyle/>
        <a:p>
          <a:endParaRPr lang="en-US"/>
        </a:p>
      </dgm:t>
    </dgm:pt>
    <dgm:pt modelId="{0AE54ABA-3BD3-46B8-8F0E-BD4B11B44520}">
      <dgm:prSet/>
      <dgm:spPr/>
      <dgm:t>
        <a:bodyPr/>
        <a:lstStyle/>
        <a:p>
          <a:r>
            <a:rPr lang="en-GB"/>
            <a:t>Predicting regions of interest</a:t>
          </a:r>
          <a:endParaRPr lang="en-US"/>
        </a:p>
      </dgm:t>
    </dgm:pt>
    <dgm:pt modelId="{D59E4BE9-8612-4748-AE70-3BEEC5AF3DE2}" type="parTrans" cxnId="{2BDC32BB-23C7-4704-BB0A-1B9E4D809B3C}">
      <dgm:prSet/>
      <dgm:spPr/>
      <dgm:t>
        <a:bodyPr/>
        <a:lstStyle/>
        <a:p>
          <a:endParaRPr lang="en-US"/>
        </a:p>
      </dgm:t>
    </dgm:pt>
    <dgm:pt modelId="{7B272081-7A92-4799-980F-0F1A7F4758AB}" type="sibTrans" cxnId="{2BDC32BB-23C7-4704-BB0A-1B9E4D809B3C}">
      <dgm:prSet/>
      <dgm:spPr/>
      <dgm:t>
        <a:bodyPr/>
        <a:lstStyle/>
        <a:p>
          <a:endParaRPr lang="en-US"/>
        </a:p>
      </dgm:t>
    </dgm:pt>
    <dgm:pt modelId="{20B56F33-86F5-4E3F-B1C5-32EB409F4A0D}">
      <dgm:prSet/>
      <dgm:spPr/>
      <dgm:t>
        <a:bodyPr/>
        <a:lstStyle/>
        <a:p>
          <a:r>
            <a:rPr lang="en-GB"/>
            <a:t>Data classification </a:t>
          </a:r>
          <a:endParaRPr lang="en-US"/>
        </a:p>
      </dgm:t>
    </dgm:pt>
    <dgm:pt modelId="{1040B577-735B-4436-B27F-8FEE79C31875}" type="parTrans" cxnId="{1472F95A-D481-458A-A5CF-422D0988DC63}">
      <dgm:prSet/>
      <dgm:spPr/>
      <dgm:t>
        <a:bodyPr/>
        <a:lstStyle/>
        <a:p>
          <a:endParaRPr lang="en-US"/>
        </a:p>
      </dgm:t>
    </dgm:pt>
    <dgm:pt modelId="{78EA3EBE-C91A-4C93-9F95-89C8485C9F8F}" type="sibTrans" cxnId="{1472F95A-D481-458A-A5CF-422D0988DC63}">
      <dgm:prSet/>
      <dgm:spPr/>
      <dgm:t>
        <a:bodyPr/>
        <a:lstStyle/>
        <a:p>
          <a:endParaRPr lang="en-US"/>
        </a:p>
      </dgm:t>
    </dgm:pt>
    <dgm:pt modelId="{ACB01357-112B-43D5-A045-8C73C6487177}">
      <dgm:prSet/>
      <dgm:spPr/>
      <dgm:t>
        <a:bodyPr/>
        <a:lstStyle/>
        <a:p>
          <a:r>
            <a:rPr lang="en-GB"/>
            <a:t>Chosen models</a:t>
          </a:r>
          <a:endParaRPr lang="en-US"/>
        </a:p>
      </dgm:t>
    </dgm:pt>
    <dgm:pt modelId="{514EBBBF-7B7F-4185-8650-B65F69C444C6}" type="parTrans" cxnId="{11ABBAE3-6F29-4BD4-A810-484C33DBC9B6}">
      <dgm:prSet/>
      <dgm:spPr/>
      <dgm:t>
        <a:bodyPr/>
        <a:lstStyle/>
        <a:p>
          <a:endParaRPr lang="en-US"/>
        </a:p>
      </dgm:t>
    </dgm:pt>
    <dgm:pt modelId="{4FF2CCD7-21D5-40DD-B038-C4CE11139374}" type="sibTrans" cxnId="{11ABBAE3-6F29-4BD4-A810-484C33DBC9B6}">
      <dgm:prSet/>
      <dgm:spPr/>
      <dgm:t>
        <a:bodyPr/>
        <a:lstStyle/>
        <a:p>
          <a:endParaRPr lang="en-US"/>
        </a:p>
      </dgm:t>
    </dgm:pt>
    <dgm:pt modelId="{73E430B2-C4C0-4C2C-AA0D-A6F3449FCDF8}">
      <dgm:prSet/>
      <dgm:spPr/>
      <dgm:t>
        <a:bodyPr/>
        <a:lstStyle/>
        <a:p>
          <a:r>
            <a:rPr lang="en-GB"/>
            <a:t>Classification results </a:t>
          </a:r>
          <a:endParaRPr lang="en-US"/>
        </a:p>
      </dgm:t>
    </dgm:pt>
    <dgm:pt modelId="{575C37A5-4C03-4E16-A82A-542AD031E78E}" type="parTrans" cxnId="{786053CF-B872-44D9-A97C-117137A3746B}">
      <dgm:prSet/>
      <dgm:spPr/>
      <dgm:t>
        <a:bodyPr/>
        <a:lstStyle/>
        <a:p>
          <a:endParaRPr lang="en-US"/>
        </a:p>
      </dgm:t>
    </dgm:pt>
    <dgm:pt modelId="{24B400C2-16E1-4CD1-B855-EF0E38FE2C1E}" type="sibTrans" cxnId="{786053CF-B872-44D9-A97C-117137A3746B}">
      <dgm:prSet/>
      <dgm:spPr/>
      <dgm:t>
        <a:bodyPr/>
        <a:lstStyle/>
        <a:p>
          <a:endParaRPr lang="en-US"/>
        </a:p>
      </dgm:t>
    </dgm:pt>
    <dgm:pt modelId="{E7DC76CD-DF64-4300-96BE-79804E1A6B70}">
      <dgm:prSet/>
      <dgm:spPr/>
      <dgm:t>
        <a:bodyPr/>
        <a:lstStyle/>
        <a:p>
          <a:r>
            <a:rPr lang="en-GB"/>
            <a:t>Result findings</a:t>
          </a:r>
          <a:endParaRPr lang="en-US"/>
        </a:p>
      </dgm:t>
    </dgm:pt>
    <dgm:pt modelId="{68428DF6-2DF5-4415-B24C-DC0DD9426157}" type="parTrans" cxnId="{75BC4C1C-3590-4B30-BF42-80CB1E9DA45E}">
      <dgm:prSet/>
      <dgm:spPr/>
      <dgm:t>
        <a:bodyPr/>
        <a:lstStyle/>
        <a:p>
          <a:endParaRPr lang="en-US"/>
        </a:p>
      </dgm:t>
    </dgm:pt>
    <dgm:pt modelId="{41B0B159-FDF7-4A49-A041-7846CF8057B8}" type="sibTrans" cxnId="{75BC4C1C-3590-4B30-BF42-80CB1E9DA45E}">
      <dgm:prSet/>
      <dgm:spPr/>
      <dgm:t>
        <a:bodyPr/>
        <a:lstStyle/>
        <a:p>
          <a:endParaRPr lang="en-US"/>
        </a:p>
      </dgm:t>
    </dgm:pt>
    <dgm:pt modelId="{79B04447-4CA3-4009-AC96-518BBA305508}">
      <dgm:prSet/>
      <dgm:spPr/>
      <dgm:t>
        <a:bodyPr/>
        <a:lstStyle/>
        <a:p>
          <a:r>
            <a:rPr lang="en-GB" dirty="0"/>
            <a:t>Improvements and further work</a:t>
          </a:r>
          <a:endParaRPr lang="en-US" dirty="0"/>
        </a:p>
      </dgm:t>
    </dgm:pt>
    <dgm:pt modelId="{BB12F995-1CF3-4F65-AE54-3B8C53CD7AC4}" type="parTrans" cxnId="{DA3209D3-DB01-4BB0-9300-D4DABB949868}">
      <dgm:prSet/>
      <dgm:spPr/>
      <dgm:t>
        <a:bodyPr/>
        <a:lstStyle/>
        <a:p>
          <a:endParaRPr lang="en-US"/>
        </a:p>
      </dgm:t>
    </dgm:pt>
    <dgm:pt modelId="{D709F417-BE5B-464D-BC10-C5E2B7D3772F}" type="sibTrans" cxnId="{DA3209D3-DB01-4BB0-9300-D4DABB949868}">
      <dgm:prSet/>
      <dgm:spPr/>
      <dgm:t>
        <a:bodyPr/>
        <a:lstStyle/>
        <a:p>
          <a:endParaRPr lang="en-US"/>
        </a:p>
      </dgm:t>
    </dgm:pt>
    <dgm:pt modelId="{41E3036D-765F-4C93-B374-7599457EAD7E}" type="pres">
      <dgm:prSet presAssocID="{80018F9B-D173-4242-ABA2-6F65324AD5DE}" presName="vert0" presStyleCnt="0">
        <dgm:presLayoutVars>
          <dgm:dir/>
          <dgm:animOne val="branch"/>
          <dgm:animLvl val="lvl"/>
        </dgm:presLayoutVars>
      </dgm:prSet>
      <dgm:spPr/>
    </dgm:pt>
    <dgm:pt modelId="{3D816C9B-53E8-48A1-91D2-1D3A081C26E7}" type="pres">
      <dgm:prSet presAssocID="{141957CF-3BB7-4231-9C2D-2D80C2657904}" presName="thickLine" presStyleLbl="alignNode1" presStyleIdx="0" presStyleCnt="6"/>
      <dgm:spPr/>
    </dgm:pt>
    <dgm:pt modelId="{E4B19D49-D855-41FD-86EC-0C1C4D84B5AE}" type="pres">
      <dgm:prSet presAssocID="{141957CF-3BB7-4231-9C2D-2D80C2657904}" presName="horz1" presStyleCnt="0"/>
      <dgm:spPr/>
    </dgm:pt>
    <dgm:pt modelId="{A48992B4-97CB-4B9A-B0F6-27F9B3E88212}" type="pres">
      <dgm:prSet presAssocID="{141957CF-3BB7-4231-9C2D-2D80C2657904}" presName="tx1" presStyleLbl="revTx" presStyleIdx="0" presStyleCnt="14"/>
      <dgm:spPr/>
    </dgm:pt>
    <dgm:pt modelId="{327F6344-C0CE-4C28-A513-4EFF7825297F}" type="pres">
      <dgm:prSet presAssocID="{141957CF-3BB7-4231-9C2D-2D80C2657904}" presName="vert1" presStyleCnt="0"/>
      <dgm:spPr/>
    </dgm:pt>
    <dgm:pt modelId="{8A382463-C875-4002-B860-0FA7EE85D05B}" type="pres">
      <dgm:prSet presAssocID="{A36E8302-3B11-4CD9-B580-4EEB2BAD9E85}" presName="thickLine" presStyleLbl="alignNode1" presStyleIdx="1" presStyleCnt="6"/>
      <dgm:spPr/>
    </dgm:pt>
    <dgm:pt modelId="{1C95243D-192D-4ECF-8C8A-7FA904EC716A}" type="pres">
      <dgm:prSet presAssocID="{A36E8302-3B11-4CD9-B580-4EEB2BAD9E85}" presName="horz1" presStyleCnt="0"/>
      <dgm:spPr/>
    </dgm:pt>
    <dgm:pt modelId="{923EC3B8-D0BF-4D9E-977F-183E95BB4465}" type="pres">
      <dgm:prSet presAssocID="{A36E8302-3B11-4CD9-B580-4EEB2BAD9E85}" presName="tx1" presStyleLbl="revTx" presStyleIdx="1" presStyleCnt="14"/>
      <dgm:spPr/>
    </dgm:pt>
    <dgm:pt modelId="{3B2105EC-ED13-4D7F-B833-B4325C7DE8A2}" type="pres">
      <dgm:prSet presAssocID="{A36E8302-3B11-4CD9-B580-4EEB2BAD9E85}" presName="vert1" presStyleCnt="0"/>
      <dgm:spPr/>
    </dgm:pt>
    <dgm:pt modelId="{56994C0F-71B0-4A51-B5A4-A4532B52441A}" type="pres">
      <dgm:prSet presAssocID="{D2E84B4D-E558-4035-A4D7-C7CA27DB4C60}" presName="thickLine" presStyleLbl="alignNode1" presStyleIdx="2" presStyleCnt="6"/>
      <dgm:spPr/>
    </dgm:pt>
    <dgm:pt modelId="{0A195EC7-5A00-4EF1-8176-8E43CEEC9CD4}" type="pres">
      <dgm:prSet presAssocID="{D2E84B4D-E558-4035-A4D7-C7CA27DB4C60}" presName="horz1" presStyleCnt="0"/>
      <dgm:spPr/>
    </dgm:pt>
    <dgm:pt modelId="{92FCB73E-7DBE-411E-8839-A20A4D67C786}" type="pres">
      <dgm:prSet presAssocID="{D2E84B4D-E558-4035-A4D7-C7CA27DB4C60}" presName="tx1" presStyleLbl="revTx" presStyleIdx="2" presStyleCnt="14"/>
      <dgm:spPr/>
    </dgm:pt>
    <dgm:pt modelId="{BE45DF56-0241-4E48-983F-F13144FA20DA}" type="pres">
      <dgm:prSet presAssocID="{D2E84B4D-E558-4035-A4D7-C7CA27DB4C60}" presName="vert1" presStyleCnt="0"/>
      <dgm:spPr/>
    </dgm:pt>
    <dgm:pt modelId="{4A2F5794-E482-4B85-9994-743F3FD987D1}" type="pres">
      <dgm:prSet presAssocID="{C2F2D367-25D9-4F0F-A247-1527B2EE706A}" presName="vertSpace2a" presStyleCnt="0"/>
      <dgm:spPr/>
    </dgm:pt>
    <dgm:pt modelId="{8CFB11C1-DAF4-4165-B551-B83657221800}" type="pres">
      <dgm:prSet presAssocID="{C2F2D367-25D9-4F0F-A247-1527B2EE706A}" presName="horz2" presStyleCnt="0"/>
      <dgm:spPr/>
    </dgm:pt>
    <dgm:pt modelId="{1E767DDA-02BC-4691-A29D-E362D519B7B0}" type="pres">
      <dgm:prSet presAssocID="{C2F2D367-25D9-4F0F-A247-1527B2EE706A}" presName="horzSpace2" presStyleCnt="0"/>
      <dgm:spPr/>
    </dgm:pt>
    <dgm:pt modelId="{80FED317-A829-4E9D-9CFE-622DB3AE72F5}" type="pres">
      <dgm:prSet presAssocID="{C2F2D367-25D9-4F0F-A247-1527B2EE706A}" presName="tx2" presStyleLbl="revTx" presStyleIdx="3" presStyleCnt="14"/>
      <dgm:spPr/>
    </dgm:pt>
    <dgm:pt modelId="{19878E2A-D56B-4951-9CEC-C34C7612FF08}" type="pres">
      <dgm:prSet presAssocID="{C2F2D367-25D9-4F0F-A247-1527B2EE706A}" presName="vert2" presStyleCnt="0"/>
      <dgm:spPr/>
    </dgm:pt>
    <dgm:pt modelId="{3C8CA6D8-EC96-472F-B99A-C812D1550EE7}" type="pres">
      <dgm:prSet presAssocID="{C2F2D367-25D9-4F0F-A247-1527B2EE706A}" presName="thinLine2b" presStyleLbl="callout" presStyleIdx="0" presStyleCnt="8"/>
      <dgm:spPr/>
    </dgm:pt>
    <dgm:pt modelId="{4D985CFB-D8EE-4DA6-8445-DDB8B51D505E}" type="pres">
      <dgm:prSet presAssocID="{C2F2D367-25D9-4F0F-A247-1527B2EE706A}" presName="vertSpace2b" presStyleCnt="0"/>
      <dgm:spPr/>
    </dgm:pt>
    <dgm:pt modelId="{4840B435-510F-4CDB-B6E3-A0E2E408C0D3}" type="pres">
      <dgm:prSet presAssocID="{0ED9B606-18C5-4EDA-9F6C-ADC510E2466C}" presName="horz2" presStyleCnt="0"/>
      <dgm:spPr/>
    </dgm:pt>
    <dgm:pt modelId="{43B10030-4604-4DE3-9C9E-682372EAFA04}" type="pres">
      <dgm:prSet presAssocID="{0ED9B606-18C5-4EDA-9F6C-ADC510E2466C}" presName="horzSpace2" presStyleCnt="0"/>
      <dgm:spPr/>
    </dgm:pt>
    <dgm:pt modelId="{7909C453-306B-4D58-BF65-8168FF4F0A8D}" type="pres">
      <dgm:prSet presAssocID="{0ED9B606-18C5-4EDA-9F6C-ADC510E2466C}" presName="tx2" presStyleLbl="revTx" presStyleIdx="4" presStyleCnt="14"/>
      <dgm:spPr/>
    </dgm:pt>
    <dgm:pt modelId="{1295D292-72AF-4F7F-91B2-0183D1E5DB7C}" type="pres">
      <dgm:prSet presAssocID="{0ED9B606-18C5-4EDA-9F6C-ADC510E2466C}" presName="vert2" presStyleCnt="0"/>
      <dgm:spPr/>
    </dgm:pt>
    <dgm:pt modelId="{1BB8B951-C208-4E10-9134-242929928744}" type="pres">
      <dgm:prSet presAssocID="{0ED9B606-18C5-4EDA-9F6C-ADC510E2466C}" presName="thinLine2b" presStyleLbl="callout" presStyleIdx="1" presStyleCnt="8"/>
      <dgm:spPr/>
    </dgm:pt>
    <dgm:pt modelId="{3D173D03-1092-43FA-A7C3-618C65D45A4C}" type="pres">
      <dgm:prSet presAssocID="{0ED9B606-18C5-4EDA-9F6C-ADC510E2466C}" presName="vertSpace2b" presStyleCnt="0"/>
      <dgm:spPr/>
    </dgm:pt>
    <dgm:pt modelId="{72D5557B-A5B6-46D9-A052-BA4DB56C4DBA}" type="pres">
      <dgm:prSet presAssocID="{13C46971-6848-4795-B6D7-14F2ADF94CAF}" presName="horz2" presStyleCnt="0"/>
      <dgm:spPr/>
    </dgm:pt>
    <dgm:pt modelId="{2960EEEB-6386-46AB-85D8-746A212C6BF9}" type="pres">
      <dgm:prSet presAssocID="{13C46971-6848-4795-B6D7-14F2ADF94CAF}" presName="horzSpace2" presStyleCnt="0"/>
      <dgm:spPr/>
    </dgm:pt>
    <dgm:pt modelId="{7BD28210-BC56-461D-B8E7-DDF8BED32446}" type="pres">
      <dgm:prSet presAssocID="{13C46971-6848-4795-B6D7-14F2ADF94CAF}" presName="tx2" presStyleLbl="revTx" presStyleIdx="5" presStyleCnt="14"/>
      <dgm:spPr/>
    </dgm:pt>
    <dgm:pt modelId="{15E63B5F-7D94-4558-BC75-3B525DFBBB4C}" type="pres">
      <dgm:prSet presAssocID="{13C46971-6848-4795-B6D7-14F2ADF94CAF}" presName="vert2" presStyleCnt="0"/>
      <dgm:spPr/>
    </dgm:pt>
    <dgm:pt modelId="{0C594C0B-7A9A-4DC0-946D-6974F675DCB1}" type="pres">
      <dgm:prSet presAssocID="{13C46971-6848-4795-B6D7-14F2ADF94CAF}" presName="thinLine2b" presStyleLbl="callout" presStyleIdx="2" presStyleCnt="8"/>
      <dgm:spPr/>
    </dgm:pt>
    <dgm:pt modelId="{3E8A2998-8933-4DB2-8DB2-7110C0BBE9F0}" type="pres">
      <dgm:prSet presAssocID="{13C46971-6848-4795-B6D7-14F2ADF94CAF}" presName="vertSpace2b" presStyleCnt="0"/>
      <dgm:spPr/>
    </dgm:pt>
    <dgm:pt modelId="{ACA0B12D-141C-44C1-88BE-31105E64A0CD}" type="pres">
      <dgm:prSet presAssocID="{97C5540E-E081-4FFD-A572-8287142609E9}" presName="thickLine" presStyleLbl="alignNode1" presStyleIdx="3" presStyleCnt="6"/>
      <dgm:spPr/>
    </dgm:pt>
    <dgm:pt modelId="{C75DE8A6-1D69-4846-B2D9-98B3F1D5AD67}" type="pres">
      <dgm:prSet presAssocID="{97C5540E-E081-4FFD-A572-8287142609E9}" presName="horz1" presStyleCnt="0"/>
      <dgm:spPr/>
    </dgm:pt>
    <dgm:pt modelId="{27371A5F-EDDC-484F-BDA5-521BE11AB54A}" type="pres">
      <dgm:prSet presAssocID="{97C5540E-E081-4FFD-A572-8287142609E9}" presName="tx1" presStyleLbl="revTx" presStyleIdx="6" presStyleCnt="14"/>
      <dgm:spPr/>
    </dgm:pt>
    <dgm:pt modelId="{A759BB46-5F6F-4D37-8531-EDBFD67680A1}" type="pres">
      <dgm:prSet presAssocID="{97C5540E-E081-4FFD-A572-8287142609E9}" presName="vert1" presStyleCnt="0"/>
      <dgm:spPr/>
    </dgm:pt>
    <dgm:pt modelId="{31F03D6F-62AB-4D1C-8615-F8AAEC643570}" type="pres">
      <dgm:prSet presAssocID="{2A511B64-8BEA-42B1-80DD-7D4D486BAFB0}" presName="vertSpace2a" presStyleCnt="0"/>
      <dgm:spPr/>
    </dgm:pt>
    <dgm:pt modelId="{B853D780-ABC4-4DAB-A90A-ABDC5CC44647}" type="pres">
      <dgm:prSet presAssocID="{2A511B64-8BEA-42B1-80DD-7D4D486BAFB0}" presName="horz2" presStyleCnt="0"/>
      <dgm:spPr/>
    </dgm:pt>
    <dgm:pt modelId="{389ED57F-AE4E-41DB-8E0C-DC75EF28AEA4}" type="pres">
      <dgm:prSet presAssocID="{2A511B64-8BEA-42B1-80DD-7D4D486BAFB0}" presName="horzSpace2" presStyleCnt="0"/>
      <dgm:spPr/>
    </dgm:pt>
    <dgm:pt modelId="{07688D48-FD5B-4F75-A395-063707C72840}" type="pres">
      <dgm:prSet presAssocID="{2A511B64-8BEA-42B1-80DD-7D4D486BAFB0}" presName="tx2" presStyleLbl="revTx" presStyleIdx="7" presStyleCnt="14"/>
      <dgm:spPr/>
    </dgm:pt>
    <dgm:pt modelId="{B72E1099-E204-4568-8F1C-58E8874F5C2F}" type="pres">
      <dgm:prSet presAssocID="{2A511B64-8BEA-42B1-80DD-7D4D486BAFB0}" presName="vert2" presStyleCnt="0"/>
      <dgm:spPr/>
    </dgm:pt>
    <dgm:pt modelId="{B9E9A297-9F35-4796-88D0-16F90F559CC7}" type="pres">
      <dgm:prSet presAssocID="{2A511B64-8BEA-42B1-80DD-7D4D486BAFB0}" presName="thinLine2b" presStyleLbl="callout" presStyleIdx="3" presStyleCnt="8"/>
      <dgm:spPr/>
    </dgm:pt>
    <dgm:pt modelId="{362D5738-03B6-4F89-B5A7-9A44B0D0788D}" type="pres">
      <dgm:prSet presAssocID="{2A511B64-8BEA-42B1-80DD-7D4D486BAFB0}" presName="vertSpace2b" presStyleCnt="0"/>
      <dgm:spPr/>
    </dgm:pt>
    <dgm:pt modelId="{6F8AD769-63A1-4990-BA95-B1C7010C4E68}" type="pres">
      <dgm:prSet presAssocID="{0AE54ABA-3BD3-46B8-8F0E-BD4B11B44520}" presName="horz2" presStyleCnt="0"/>
      <dgm:spPr/>
    </dgm:pt>
    <dgm:pt modelId="{9AD31E4A-2B75-43A5-B15D-02DA3471DD82}" type="pres">
      <dgm:prSet presAssocID="{0AE54ABA-3BD3-46B8-8F0E-BD4B11B44520}" presName="horzSpace2" presStyleCnt="0"/>
      <dgm:spPr/>
    </dgm:pt>
    <dgm:pt modelId="{359C6A14-88C3-4B90-946E-4CE189E9F967}" type="pres">
      <dgm:prSet presAssocID="{0AE54ABA-3BD3-46B8-8F0E-BD4B11B44520}" presName="tx2" presStyleLbl="revTx" presStyleIdx="8" presStyleCnt="14"/>
      <dgm:spPr/>
    </dgm:pt>
    <dgm:pt modelId="{DEBF678A-AAC1-402B-AC08-FE988FBFF706}" type="pres">
      <dgm:prSet presAssocID="{0AE54ABA-3BD3-46B8-8F0E-BD4B11B44520}" presName="vert2" presStyleCnt="0"/>
      <dgm:spPr/>
    </dgm:pt>
    <dgm:pt modelId="{CC843DFE-A87B-4A5E-B41D-77B85BB75670}" type="pres">
      <dgm:prSet presAssocID="{0AE54ABA-3BD3-46B8-8F0E-BD4B11B44520}" presName="thinLine2b" presStyleLbl="callout" presStyleIdx="4" presStyleCnt="8"/>
      <dgm:spPr/>
    </dgm:pt>
    <dgm:pt modelId="{807157AF-7992-468D-9311-264D5031F92A}" type="pres">
      <dgm:prSet presAssocID="{0AE54ABA-3BD3-46B8-8F0E-BD4B11B44520}" presName="vertSpace2b" presStyleCnt="0"/>
      <dgm:spPr/>
    </dgm:pt>
    <dgm:pt modelId="{E04B2170-80F8-42DF-9F43-7F100E1DC9F0}" type="pres">
      <dgm:prSet presAssocID="{20B56F33-86F5-4E3F-B1C5-32EB409F4A0D}" presName="thickLine" presStyleLbl="alignNode1" presStyleIdx="4" presStyleCnt="6"/>
      <dgm:spPr/>
    </dgm:pt>
    <dgm:pt modelId="{B2B17845-198C-4BE8-A20A-ADDAE572C206}" type="pres">
      <dgm:prSet presAssocID="{20B56F33-86F5-4E3F-B1C5-32EB409F4A0D}" presName="horz1" presStyleCnt="0"/>
      <dgm:spPr/>
    </dgm:pt>
    <dgm:pt modelId="{3E1D7AF3-0DCE-4C83-A378-82994DA64AA7}" type="pres">
      <dgm:prSet presAssocID="{20B56F33-86F5-4E3F-B1C5-32EB409F4A0D}" presName="tx1" presStyleLbl="revTx" presStyleIdx="9" presStyleCnt="14"/>
      <dgm:spPr/>
    </dgm:pt>
    <dgm:pt modelId="{DD14D80C-DC0A-4C4B-82E6-78E2AE35DEB0}" type="pres">
      <dgm:prSet presAssocID="{20B56F33-86F5-4E3F-B1C5-32EB409F4A0D}" presName="vert1" presStyleCnt="0"/>
      <dgm:spPr/>
    </dgm:pt>
    <dgm:pt modelId="{CF5F5E4C-140A-4AB9-AC59-A4614DF87E7F}" type="pres">
      <dgm:prSet presAssocID="{ACB01357-112B-43D5-A045-8C73C6487177}" presName="vertSpace2a" presStyleCnt="0"/>
      <dgm:spPr/>
    </dgm:pt>
    <dgm:pt modelId="{4223912A-0EF8-48FC-AC6B-1FE6DA3DB2E4}" type="pres">
      <dgm:prSet presAssocID="{ACB01357-112B-43D5-A045-8C73C6487177}" presName="horz2" presStyleCnt="0"/>
      <dgm:spPr/>
    </dgm:pt>
    <dgm:pt modelId="{609E8D99-6BA2-44A4-830B-E66495EA87B2}" type="pres">
      <dgm:prSet presAssocID="{ACB01357-112B-43D5-A045-8C73C6487177}" presName="horzSpace2" presStyleCnt="0"/>
      <dgm:spPr/>
    </dgm:pt>
    <dgm:pt modelId="{B1D30062-874E-46AC-80F1-96C4CD382BA7}" type="pres">
      <dgm:prSet presAssocID="{ACB01357-112B-43D5-A045-8C73C6487177}" presName="tx2" presStyleLbl="revTx" presStyleIdx="10" presStyleCnt="14"/>
      <dgm:spPr/>
    </dgm:pt>
    <dgm:pt modelId="{7EFC8567-4CB3-4459-9933-232BDE788DF0}" type="pres">
      <dgm:prSet presAssocID="{ACB01357-112B-43D5-A045-8C73C6487177}" presName="vert2" presStyleCnt="0"/>
      <dgm:spPr/>
    </dgm:pt>
    <dgm:pt modelId="{45BC86FC-0A66-45CD-872C-CC7B78EBCC98}" type="pres">
      <dgm:prSet presAssocID="{ACB01357-112B-43D5-A045-8C73C6487177}" presName="thinLine2b" presStyleLbl="callout" presStyleIdx="5" presStyleCnt="8"/>
      <dgm:spPr/>
    </dgm:pt>
    <dgm:pt modelId="{C9717D00-C38C-47F9-9199-B6CDE108E997}" type="pres">
      <dgm:prSet presAssocID="{ACB01357-112B-43D5-A045-8C73C6487177}" presName="vertSpace2b" presStyleCnt="0"/>
      <dgm:spPr/>
    </dgm:pt>
    <dgm:pt modelId="{F8415FB9-18CE-4AB3-AF2D-E9FADDDCFE6E}" type="pres">
      <dgm:prSet presAssocID="{73E430B2-C4C0-4C2C-AA0D-A6F3449FCDF8}" presName="horz2" presStyleCnt="0"/>
      <dgm:spPr/>
    </dgm:pt>
    <dgm:pt modelId="{264728E4-F92D-49CB-B589-AC5FD718DFA2}" type="pres">
      <dgm:prSet presAssocID="{73E430B2-C4C0-4C2C-AA0D-A6F3449FCDF8}" presName="horzSpace2" presStyleCnt="0"/>
      <dgm:spPr/>
    </dgm:pt>
    <dgm:pt modelId="{E9482B69-0FCB-4DB9-A7D7-A721CCC3A28B}" type="pres">
      <dgm:prSet presAssocID="{73E430B2-C4C0-4C2C-AA0D-A6F3449FCDF8}" presName="tx2" presStyleLbl="revTx" presStyleIdx="11" presStyleCnt="14"/>
      <dgm:spPr/>
    </dgm:pt>
    <dgm:pt modelId="{418146DA-588D-44AC-9870-CED44386485F}" type="pres">
      <dgm:prSet presAssocID="{73E430B2-C4C0-4C2C-AA0D-A6F3449FCDF8}" presName="vert2" presStyleCnt="0"/>
      <dgm:spPr/>
    </dgm:pt>
    <dgm:pt modelId="{0BEC7939-8BA1-4093-B622-DB188B412BF0}" type="pres">
      <dgm:prSet presAssocID="{73E430B2-C4C0-4C2C-AA0D-A6F3449FCDF8}" presName="thinLine2b" presStyleLbl="callout" presStyleIdx="6" presStyleCnt="8"/>
      <dgm:spPr/>
    </dgm:pt>
    <dgm:pt modelId="{7EFAC6DF-67D5-4A94-A023-6116C5A34C56}" type="pres">
      <dgm:prSet presAssocID="{73E430B2-C4C0-4C2C-AA0D-A6F3449FCDF8}" presName="vertSpace2b" presStyleCnt="0"/>
      <dgm:spPr/>
    </dgm:pt>
    <dgm:pt modelId="{EE2990EB-C5DA-4A9E-B482-4302639D48BB}" type="pres">
      <dgm:prSet presAssocID="{E7DC76CD-DF64-4300-96BE-79804E1A6B70}" presName="horz2" presStyleCnt="0"/>
      <dgm:spPr/>
    </dgm:pt>
    <dgm:pt modelId="{6218A887-767D-4A8B-9CB6-88D1BD7A69B6}" type="pres">
      <dgm:prSet presAssocID="{E7DC76CD-DF64-4300-96BE-79804E1A6B70}" presName="horzSpace2" presStyleCnt="0"/>
      <dgm:spPr/>
    </dgm:pt>
    <dgm:pt modelId="{58B67121-61E9-4CD7-B54A-2DB7E6F6115E}" type="pres">
      <dgm:prSet presAssocID="{E7DC76CD-DF64-4300-96BE-79804E1A6B70}" presName="tx2" presStyleLbl="revTx" presStyleIdx="12" presStyleCnt="14"/>
      <dgm:spPr/>
    </dgm:pt>
    <dgm:pt modelId="{FF6CE144-236C-415D-955F-B85AD0254D2E}" type="pres">
      <dgm:prSet presAssocID="{E7DC76CD-DF64-4300-96BE-79804E1A6B70}" presName="vert2" presStyleCnt="0"/>
      <dgm:spPr/>
    </dgm:pt>
    <dgm:pt modelId="{E6557E5E-3C98-403A-873C-056FD78EBB0A}" type="pres">
      <dgm:prSet presAssocID="{E7DC76CD-DF64-4300-96BE-79804E1A6B70}" presName="thinLine2b" presStyleLbl="callout" presStyleIdx="7" presStyleCnt="8"/>
      <dgm:spPr/>
    </dgm:pt>
    <dgm:pt modelId="{F79500E7-8404-4B20-BB7F-63272408178C}" type="pres">
      <dgm:prSet presAssocID="{E7DC76CD-DF64-4300-96BE-79804E1A6B70}" presName="vertSpace2b" presStyleCnt="0"/>
      <dgm:spPr/>
    </dgm:pt>
    <dgm:pt modelId="{39ADA41C-C8B3-4600-9C53-3E6399F58A1F}" type="pres">
      <dgm:prSet presAssocID="{79B04447-4CA3-4009-AC96-518BBA305508}" presName="thickLine" presStyleLbl="alignNode1" presStyleIdx="5" presStyleCnt="6"/>
      <dgm:spPr/>
    </dgm:pt>
    <dgm:pt modelId="{90A405EC-B8F5-451A-BC24-E4C4D7F7A553}" type="pres">
      <dgm:prSet presAssocID="{79B04447-4CA3-4009-AC96-518BBA305508}" presName="horz1" presStyleCnt="0"/>
      <dgm:spPr/>
    </dgm:pt>
    <dgm:pt modelId="{087F8087-A23F-474F-B098-7BD40166531A}" type="pres">
      <dgm:prSet presAssocID="{79B04447-4CA3-4009-AC96-518BBA305508}" presName="tx1" presStyleLbl="revTx" presStyleIdx="13" presStyleCnt="14"/>
      <dgm:spPr/>
    </dgm:pt>
    <dgm:pt modelId="{49D70FF1-5DBC-4E4C-B476-115FD35263BD}" type="pres">
      <dgm:prSet presAssocID="{79B04447-4CA3-4009-AC96-518BBA305508}" presName="vert1" presStyleCnt="0"/>
      <dgm:spPr/>
    </dgm:pt>
  </dgm:ptLst>
  <dgm:cxnLst>
    <dgm:cxn modelId="{786C9001-2990-4B54-B842-C350A3FBB388}" srcId="{80018F9B-D173-4242-ABA2-6F65324AD5DE}" destId="{97C5540E-E081-4FFD-A572-8287142609E9}" srcOrd="3" destOrd="0" parTransId="{04B3D5DB-5B29-4AD1-93F5-0D247220F5ED}" sibTransId="{F8B6A995-F611-48CB-AEFF-744BE706744B}"/>
    <dgm:cxn modelId="{75BC4C1C-3590-4B30-BF42-80CB1E9DA45E}" srcId="{20B56F33-86F5-4E3F-B1C5-32EB409F4A0D}" destId="{E7DC76CD-DF64-4300-96BE-79804E1A6B70}" srcOrd="2" destOrd="0" parTransId="{68428DF6-2DF5-4415-B24C-DC0DD9426157}" sibTransId="{41B0B159-FDF7-4A49-A041-7846CF8057B8}"/>
    <dgm:cxn modelId="{F9CC451E-3409-4947-97FE-1A159A107F2A}" type="presOf" srcId="{13C46971-6848-4795-B6D7-14F2ADF94CAF}" destId="{7BD28210-BC56-461D-B8E7-DDF8BED32446}" srcOrd="0" destOrd="0" presId="urn:microsoft.com/office/officeart/2008/layout/LinedList"/>
    <dgm:cxn modelId="{48BF9023-4B8E-42BA-90BD-C37D767839FB}" type="presOf" srcId="{0AE54ABA-3BD3-46B8-8F0E-BD4B11B44520}" destId="{359C6A14-88C3-4B90-946E-4CE189E9F967}" srcOrd="0" destOrd="0" presId="urn:microsoft.com/office/officeart/2008/layout/LinedList"/>
    <dgm:cxn modelId="{111AD62B-4841-409A-8A84-F9BC2CA71DE4}" srcId="{80018F9B-D173-4242-ABA2-6F65324AD5DE}" destId="{141957CF-3BB7-4231-9C2D-2D80C2657904}" srcOrd="0" destOrd="0" parTransId="{57F421AD-CC1D-4BC0-868E-16CFC67B43AD}" sibTransId="{458AD7D1-B0A4-42F2-8B72-E18F2B36CFE4}"/>
    <dgm:cxn modelId="{85E2C22D-6EF9-42EA-9D24-74EC02E2C4BF}" type="presOf" srcId="{73E430B2-C4C0-4C2C-AA0D-A6F3449FCDF8}" destId="{E9482B69-0FCB-4DB9-A7D7-A721CCC3A28B}" srcOrd="0" destOrd="0" presId="urn:microsoft.com/office/officeart/2008/layout/LinedList"/>
    <dgm:cxn modelId="{DD85BB31-3EF3-434B-9722-438A8357330A}" srcId="{80018F9B-D173-4242-ABA2-6F65324AD5DE}" destId="{A36E8302-3B11-4CD9-B580-4EEB2BAD9E85}" srcOrd="1" destOrd="0" parTransId="{9AAB5B73-610B-4F30-9706-3F93819996E7}" sibTransId="{7952D37F-5972-4907-B1C0-302441E58D9C}"/>
    <dgm:cxn modelId="{656FA438-FBA3-46EF-BF29-D05AE06381EE}" type="presOf" srcId="{79B04447-4CA3-4009-AC96-518BBA305508}" destId="{087F8087-A23F-474F-B098-7BD40166531A}" srcOrd="0" destOrd="0" presId="urn:microsoft.com/office/officeart/2008/layout/LinedList"/>
    <dgm:cxn modelId="{B5A0985F-A404-47C8-AE5E-12E102CB804D}" type="presOf" srcId="{80018F9B-D173-4242-ABA2-6F65324AD5DE}" destId="{41E3036D-765F-4C93-B374-7599457EAD7E}" srcOrd="0" destOrd="0" presId="urn:microsoft.com/office/officeart/2008/layout/LinedList"/>
    <dgm:cxn modelId="{90680A50-68F9-4F39-B8E9-7200E3F37C04}" type="presOf" srcId="{C2F2D367-25D9-4F0F-A247-1527B2EE706A}" destId="{80FED317-A829-4E9D-9CFE-622DB3AE72F5}" srcOrd="0" destOrd="0" presId="urn:microsoft.com/office/officeart/2008/layout/LinedList"/>
    <dgm:cxn modelId="{1472F95A-D481-458A-A5CF-422D0988DC63}" srcId="{80018F9B-D173-4242-ABA2-6F65324AD5DE}" destId="{20B56F33-86F5-4E3F-B1C5-32EB409F4A0D}" srcOrd="4" destOrd="0" parTransId="{1040B577-735B-4436-B27F-8FEE79C31875}" sibTransId="{78EA3EBE-C91A-4C93-9F95-89C8485C9F8F}"/>
    <dgm:cxn modelId="{22D71E80-2C03-4C4C-934A-17DFE110C665}" type="presOf" srcId="{97C5540E-E081-4FFD-A572-8287142609E9}" destId="{27371A5F-EDDC-484F-BDA5-521BE11AB54A}" srcOrd="0" destOrd="0" presId="urn:microsoft.com/office/officeart/2008/layout/LinedList"/>
    <dgm:cxn modelId="{D0591A85-3A94-4D59-B13C-8E637E69CD37}" srcId="{80018F9B-D173-4242-ABA2-6F65324AD5DE}" destId="{D2E84B4D-E558-4035-A4D7-C7CA27DB4C60}" srcOrd="2" destOrd="0" parTransId="{85B04AD5-9D9A-4EE4-B7EB-06769BB85357}" sibTransId="{DF46CD0F-CEFB-4B62-AC01-909FCC76484A}"/>
    <dgm:cxn modelId="{69F11287-ABF3-4323-AD7C-731E3E188816}" type="presOf" srcId="{D2E84B4D-E558-4035-A4D7-C7CA27DB4C60}" destId="{92FCB73E-7DBE-411E-8839-A20A4D67C786}" srcOrd="0" destOrd="0" presId="urn:microsoft.com/office/officeart/2008/layout/LinedList"/>
    <dgm:cxn modelId="{FA9D288A-2709-46FB-992A-5F9C788E0B62}" srcId="{D2E84B4D-E558-4035-A4D7-C7CA27DB4C60}" destId="{13C46971-6848-4795-B6D7-14F2ADF94CAF}" srcOrd="2" destOrd="0" parTransId="{0003A4E9-0BB8-4E0C-A1EE-16005BCB31F1}" sibTransId="{C6059E9A-6397-4E48-B322-9CD6C5230475}"/>
    <dgm:cxn modelId="{052FE496-7171-4B66-AB81-D410383134AD}" type="presOf" srcId="{141957CF-3BB7-4231-9C2D-2D80C2657904}" destId="{A48992B4-97CB-4B9A-B0F6-27F9B3E88212}" srcOrd="0" destOrd="0" presId="urn:microsoft.com/office/officeart/2008/layout/LinedList"/>
    <dgm:cxn modelId="{1C5F2EA1-847E-418D-BEC2-F6F53AB7C657}" type="presOf" srcId="{ACB01357-112B-43D5-A045-8C73C6487177}" destId="{B1D30062-874E-46AC-80F1-96C4CD382BA7}" srcOrd="0" destOrd="0" presId="urn:microsoft.com/office/officeart/2008/layout/LinedList"/>
    <dgm:cxn modelId="{A759D0A7-5C33-4E33-9998-395D8DCC247D}" type="presOf" srcId="{0ED9B606-18C5-4EDA-9F6C-ADC510E2466C}" destId="{7909C453-306B-4D58-BF65-8168FF4F0A8D}" srcOrd="0" destOrd="0" presId="urn:microsoft.com/office/officeart/2008/layout/LinedList"/>
    <dgm:cxn modelId="{0C1967AE-0A51-4D31-805C-7DBBDE65F215}" type="presOf" srcId="{E7DC76CD-DF64-4300-96BE-79804E1A6B70}" destId="{58B67121-61E9-4CD7-B54A-2DB7E6F6115E}" srcOrd="0" destOrd="0" presId="urn:microsoft.com/office/officeart/2008/layout/LinedList"/>
    <dgm:cxn modelId="{7534E0B7-C34B-44E9-904A-1F4E18450EA7}" srcId="{D2E84B4D-E558-4035-A4D7-C7CA27DB4C60}" destId="{C2F2D367-25D9-4F0F-A247-1527B2EE706A}" srcOrd="0" destOrd="0" parTransId="{9DB2954E-23BC-4858-9D3B-CA886F606957}" sibTransId="{84266E74-D7AE-4C90-9A53-CC804656649E}"/>
    <dgm:cxn modelId="{2BDC32BB-23C7-4704-BB0A-1B9E4D809B3C}" srcId="{97C5540E-E081-4FFD-A572-8287142609E9}" destId="{0AE54ABA-3BD3-46B8-8F0E-BD4B11B44520}" srcOrd="1" destOrd="0" parTransId="{D59E4BE9-8612-4748-AE70-3BEEC5AF3DE2}" sibTransId="{7B272081-7A92-4799-980F-0F1A7F4758AB}"/>
    <dgm:cxn modelId="{4DE871BB-A605-43BB-AE72-8C1C7FABEE7B}" type="presOf" srcId="{A36E8302-3B11-4CD9-B580-4EEB2BAD9E85}" destId="{923EC3B8-D0BF-4D9E-977F-183E95BB4465}" srcOrd="0" destOrd="0" presId="urn:microsoft.com/office/officeart/2008/layout/LinedList"/>
    <dgm:cxn modelId="{B93CCEC4-DFE4-4C8E-B749-376363889665}" type="presOf" srcId="{20B56F33-86F5-4E3F-B1C5-32EB409F4A0D}" destId="{3E1D7AF3-0DCE-4C83-A378-82994DA64AA7}" srcOrd="0" destOrd="0" presId="urn:microsoft.com/office/officeart/2008/layout/LinedList"/>
    <dgm:cxn modelId="{786053CF-B872-44D9-A97C-117137A3746B}" srcId="{20B56F33-86F5-4E3F-B1C5-32EB409F4A0D}" destId="{73E430B2-C4C0-4C2C-AA0D-A6F3449FCDF8}" srcOrd="1" destOrd="0" parTransId="{575C37A5-4C03-4E16-A82A-542AD031E78E}" sibTransId="{24B400C2-16E1-4CD1-B855-EF0E38FE2C1E}"/>
    <dgm:cxn modelId="{DA3209D3-DB01-4BB0-9300-D4DABB949868}" srcId="{80018F9B-D173-4242-ABA2-6F65324AD5DE}" destId="{79B04447-4CA3-4009-AC96-518BBA305508}" srcOrd="5" destOrd="0" parTransId="{BB12F995-1CF3-4F65-AE54-3B8C53CD7AC4}" sibTransId="{D709F417-BE5B-464D-BC10-C5E2B7D3772F}"/>
    <dgm:cxn modelId="{CF82C0D9-5B0F-45FC-AF95-F85C7E11005F}" srcId="{D2E84B4D-E558-4035-A4D7-C7CA27DB4C60}" destId="{0ED9B606-18C5-4EDA-9F6C-ADC510E2466C}" srcOrd="1" destOrd="0" parTransId="{D184F7F9-FAE9-449F-ACD5-D26DE9F331CD}" sibTransId="{4885B2B0-C115-421C-884D-40F39DD65038}"/>
    <dgm:cxn modelId="{11ABBAE3-6F29-4BD4-A810-484C33DBC9B6}" srcId="{20B56F33-86F5-4E3F-B1C5-32EB409F4A0D}" destId="{ACB01357-112B-43D5-A045-8C73C6487177}" srcOrd="0" destOrd="0" parTransId="{514EBBBF-7B7F-4185-8650-B65F69C444C6}" sibTransId="{4FF2CCD7-21D5-40DD-B038-C4CE11139374}"/>
    <dgm:cxn modelId="{C76880E7-A119-4FD4-9CCA-5C56F4DA80A8}" type="presOf" srcId="{2A511B64-8BEA-42B1-80DD-7D4D486BAFB0}" destId="{07688D48-FD5B-4F75-A395-063707C72840}" srcOrd="0" destOrd="0" presId="urn:microsoft.com/office/officeart/2008/layout/LinedList"/>
    <dgm:cxn modelId="{AE01BCF9-27C7-493D-A631-77D09996B744}" srcId="{97C5540E-E081-4FFD-A572-8287142609E9}" destId="{2A511B64-8BEA-42B1-80DD-7D4D486BAFB0}" srcOrd="0" destOrd="0" parTransId="{6A045127-EA28-4DA4-B6E6-0C0208ACB774}" sibTransId="{B63CA118-5F05-488C-A1D5-235E9DFE46B5}"/>
    <dgm:cxn modelId="{5E758E8B-4F1F-453D-883D-82E204312483}" type="presParOf" srcId="{41E3036D-765F-4C93-B374-7599457EAD7E}" destId="{3D816C9B-53E8-48A1-91D2-1D3A081C26E7}" srcOrd="0" destOrd="0" presId="urn:microsoft.com/office/officeart/2008/layout/LinedList"/>
    <dgm:cxn modelId="{B0093066-50A7-4996-9253-DB7A656FFE7B}" type="presParOf" srcId="{41E3036D-765F-4C93-B374-7599457EAD7E}" destId="{E4B19D49-D855-41FD-86EC-0C1C4D84B5AE}" srcOrd="1" destOrd="0" presId="urn:microsoft.com/office/officeart/2008/layout/LinedList"/>
    <dgm:cxn modelId="{81440686-0090-4814-9B8B-2766FF9E487F}" type="presParOf" srcId="{E4B19D49-D855-41FD-86EC-0C1C4D84B5AE}" destId="{A48992B4-97CB-4B9A-B0F6-27F9B3E88212}" srcOrd="0" destOrd="0" presId="urn:microsoft.com/office/officeart/2008/layout/LinedList"/>
    <dgm:cxn modelId="{0F377453-105E-4A1A-AE1E-0B0D3B790E4F}" type="presParOf" srcId="{E4B19D49-D855-41FD-86EC-0C1C4D84B5AE}" destId="{327F6344-C0CE-4C28-A513-4EFF7825297F}" srcOrd="1" destOrd="0" presId="urn:microsoft.com/office/officeart/2008/layout/LinedList"/>
    <dgm:cxn modelId="{A9C3D1EA-B4CC-43A5-96AC-E82463E27591}" type="presParOf" srcId="{41E3036D-765F-4C93-B374-7599457EAD7E}" destId="{8A382463-C875-4002-B860-0FA7EE85D05B}" srcOrd="2" destOrd="0" presId="urn:microsoft.com/office/officeart/2008/layout/LinedList"/>
    <dgm:cxn modelId="{78A226C7-A446-4BD4-8DCA-54969C7E007D}" type="presParOf" srcId="{41E3036D-765F-4C93-B374-7599457EAD7E}" destId="{1C95243D-192D-4ECF-8C8A-7FA904EC716A}" srcOrd="3" destOrd="0" presId="urn:microsoft.com/office/officeart/2008/layout/LinedList"/>
    <dgm:cxn modelId="{FA3E9777-E9A1-4D15-A1C7-EFCEAEED219C}" type="presParOf" srcId="{1C95243D-192D-4ECF-8C8A-7FA904EC716A}" destId="{923EC3B8-D0BF-4D9E-977F-183E95BB4465}" srcOrd="0" destOrd="0" presId="urn:microsoft.com/office/officeart/2008/layout/LinedList"/>
    <dgm:cxn modelId="{E300ED59-0B11-4A96-8EC5-5D01BF2A34D3}" type="presParOf" srcId="{1C95243D-192D-4ECF-8C8A-7FA904EC716A}" destId="{3B2105EC-ED13-4D7F-B833-B4325C7DE8A2}" srcOrd="1" destOrd="0" presId="urn:microsoft.com/office/officeart/2008/layout/LinedList"/>
    <dgm:cxn modelId="{517F57BB-FD5A-4120-90BB-E8544902A696}" type="presParOf" srcId="{41E3036D-765F-4C93-B374-7599457EAD7E}" destId="{56994C0F-71B0-4A51-B5A4-A4532B52441A}" srcOrd="4" destOrd="0" presId="urn:microsoft.com/office/officeart/2008/layout/LinedList"/>
    <dgm:cxn modelId="{247630D5-595D-46C8-AD9E-1E5AD50DC15C}" type="presParOf" srcId="{41E3036D-765F-4C93-B374-7599457EAD7E}" destId="{0A195EC7-5A00-4EF1-8176-8E43CEEC9CD4}" srcOrd="5" destOrd="0" presId="urn:microsoft.com/office/officeart/2008/layout/LinedList"/>
    <dgm:cxn modelId="{FF4C918D-94EA-4855-AE07-E90C365E8A18}" type="presParOf" srcId="{0A195EC7-5A00-4EF1-8176-8E43CEEC9CD4}" destId="{92FCB73E-7DBE-411E-8839-A20A4D67C786}" srcOrd="0" destOrd="0" presId="urn:microsoft.com/office/officeart/2008/layout/LinedList"/>
    <dgm:cxn modelId="{D75C85EF-1935-4AE9-8B79-A614C5B57A73}" type="presParOf" srcId="{0A195EC7-5A00-4EF1-8176-8E43CEEC9CD4}" destId="{BE45DF56-0241-4E48-983F-F13144FA20DA}" srcOrd="1" destOrd="0" presId="urn:microsoft.com/office/officeart/2008/layout/LinedList"/>
    <dgm:cxn modelId="{30C64B4B-39F3-4ECA-95B7-A4970B3320ED}" type="presParOf" srcId="{BE45DF56-0241-4E48-983F-F13144FA20DA}" destId="{4A2F5794-E482-4B85-9994-743F3FD987D1}" srcOrd="0" destOrd="0" presId="urn:microsoft.com/office/officeart/2008/layout/LinedList"/>
    <dgm:cxn modelId="{18AA6DB9-AA2F-4B46-83D7-3D8DCF1ECC7A}" type="presParOf" srcId="{BE45DF56-0241-4E48-983F-F13144FA20DA}" destId="{8CFB11C1-DAF4-4165-B551-B83657221800}" srcOrd="1" destOrd="0" presId="urn:microsoft.com/office/officeart/2008/layout/LinedList"/>
    <dgm:cxn modelId="{E8FA3D6C-5D46-4B0F-AFD4-B3179942A278}" type="presParOf" srcId="{8CFB11C1-DAF4-4165-B551-B83657221800}" destId="{1E767DDA-02BC-4691-A29D-E362D519B7B0}" srcOrd="0" destOrd="0" presId="urn:microsoft.com/office/officeart/2008/layout/LinedList"/>
    <dgm:cxn modelId="{C7105B26-F8AF-4ED2-A997-396BDFC161C7}" type="presParOf" srcId="{8CFB11C1-DAF4-4165-B551-B83657221800}" destId="{80FED317-A829-4E9D-9CFE-622DB3AE72F5}" srcOrd="1" destOrd="0" presId="urn:microsoft.com/office/officeart/2008/layout/LinedList"/>
    <dgm:cxn modelId="{BB888F0C-DE3B-4512-B5EF-11C94E08EFDD}" type="presParOf" srcId="{8CFB11C1-DAF4-4165-B551-B83657221800}" destId="{19878E2A-D56B-4951-9CEC-C34C7612FF08}" srcOrd="2" destOrd="0" presId="urn:microsoft.com/office/officeart/2008/layout/LinedList"/>
    <dgm:cxn modelId="{7D3CFD75-923A-4011-A55D-E57C80DC4443}" type="presParOf" srcId="{BE45DF56-0241-4E48-983F-F13144FA20DA}" destId="{3C8CA6D8-EC96-472F-B99A-C812D1550EE7}" srcOrd="2" destOrd="0" presId="urn:microsoft.com/office/officeart/2008/layout/LinedList"/>
    <dgm:cxn modelId="{B7754EA4-7C1C-4C22-A714-D04A7D3DBC7E}" type="presParOf" srcId="{BE45DF56-0241-4E48-983F-F13144FA20DA}" destId="{4D985CFB-D8EE-4DA6-8445-DDB8B51D505E}" srcOrd="3" destOrd="0" presId="urn:microsoft.com/office/officeart/2008/layout/LinedList"/>
    <dgm:cxn modelId="{CC6E4A21-1F37-4626-B671-F856C180D7E4}" type="presParOf" srcId="{BE45DF56-0241-4E48-983F-F13144FA20DA}" destId="{4840B435-510F-4CDB-B6E3-A0E2E408C0D3}" srcOrd="4" destOrd="0" presId="urn:microsoft.com/office/officeart/2008/layout/LinedList"/>
    <dgm:cxn modelId="{F63004A0-5DB9-4639-9794-EC0D717387AE}" type="presParOf" srcId="{4840B435-510F-4CDB-B6E3-A0E2E408C0D3}" destId="{43B10030-4604-4DE3-9C9E-682372EAFA04}" srcOrd="0" destOrd="0" presId="urn:microsoft.com/office/officeart/2008/layout/LinedList"/>
    <dgm:cxn modelId="{EE1B2E33-0C84-46B3-89B0-B624098F502C}" type="presParOf" srcId="{4840B435-510F-4CDB-B6E3-A0E2E408C0D3}" destId="{7909C453-306B-4D58-BF65-8168FF4F0A8D}" srcOrd="1" destOrd="0" presId="urn:microsoft.com/office/officeart/2008/layout/LinedList"/>
    <dgm:cxn modelId="{013A165F-C9C4-4507-97CF-912A6674176B}" type="presParOf" srcId="{4840B435-510F-4CDB-B6E3-A0E2E408C0D3}" destId="{1295D292-72AF-4F7F-91B2-0183D1E5DB7C}" srcOrd="2" destOrd="0" presId="urn:microsoft.com/office/officeart/2008/layout/LinedList"/>
    <dgm:cxn modelId="{85D4C718-74F7-4EF8-B6D1-D0D5E28F44D5}" type="presParOf" srcId="{BE45DF56-0241-4E48-983F-F13144FA20DA}" destId="{1BB8B951-C208-4E10-9134-242929928744}" srcOrd="5" destOrd="0" presId="urn:microsoft.com/office/officeart/2008/layout/LinedList"/>
    <dgm:cxn modelId="{ED05F79D-6446-46C9-A644-F5B0E4B5BBA0}" type="presParOf" srcId="{BE45DF56-0241-4E48-983F-F13144FA20DA}" destId="{3D173D03-1092-43FA-A7C3-618C65D45A4C}" srcOrd="6" destOrd="0" presId="urn:microsoft.com/office/officeart/2008/layout/LinedList"/>
    <dgm:cxn modelId="{BA473629-BB09-4BF5-BE98-4F8AC1A8846C}" type="presParOf" srcId="{BE45DF56-0241-4E48-983F-F13144FA20DA}" destId="{72D5557B-A5B6-46D9-A052-BA4DB56C4DBA}" srcOrd="7" destOrd="0" presId="urn:microsoft.com/office/officeart/2008/layout/LinedList"/>
    <dgm:cxn modelId="{8A7EE607-8A52-41B8-AFE7-51F29576104B}" type="presParOf" srcId="{72D5557B-A5B6-46D9-A052-BA4DB56C4DBA}" destId="{2960EEEB-6386-46AB-85D8-746A212C6BF9}" srcOrd="0" destOrd="0" presId="urn:microsoft.com/office/officeart/2008/layout/LinedList"/>
    <dgm:cxn modelId="{5FF4FF3B-E55C-4F58-BE4D-9BB31155966F}" type="presParOf" srcId="{72D5557B-A5B6-46D9-A052-BA4DB56C4DBA}" destId="{7BD28210-BC56-461D-B8E7-DDF8BED32446}" srcOrd="1" destOrd="0" presId="urn:microsoft.com/office/officeart/2008/layout/LinedList"/>
    <dgm:cxn modelId="{E8CF59CE-7CC8-4E72-A115-26ABEE5C0A4E}" type="presParOf" srcId="{72D5557B-A5B6-46D9-A052-BA4DB56C4DBA}" destId="{15E63B5F-7D94-4558-BC75-3B525DFBBB4C}" srcOrd="2" destOrd="0" presId="urn:microsoft.com/office/officeart/2008/layout/LinedList"/>
    <dgm:cxn modelId="{664E9829-5E8B-40D7-BBAE-0FC762AF523B}" type="presParOf" srcId="{BE45DF56-0241-4E48-983F-F13144FA20DA}" destId="{0C594C0B-7A9A-4DC0-946D-6974F675DCB1}" srcOrd="8" destOrd="0" presId="urn:microsoft.com/office/officeart/2008/layout/LinedList"/>
    <dgm:cxn modelId="{5D5F6AEC-3060-42DE-B26C-AA995BA445EF}" type="presParOf" srcId="{BE45DF56-0241-4E48-983F-F13144FA20DA}" destId="{3E8A2998-8933-4DB2-8DB2-7110C0BBE9F0}" srcOrd="9" destOrd="0" presId="urn:microsoft.com/office/officeart/2008/layout/LinedList"/>
    <dgm:cxn modelId="{CBCFD336-0842-42E8-B44A-C2099A8EF2EE}" type="presParOf" srcId="{41E3036D-765F-4C93-B374-7599457EAD7E}" destId="{ACA0B12D-141C-44C1-88BE-31105E64A0CD}" srcOrd="6" destOrd="0" presId="urn:microsoft.com/office/officeart/2008/layout/LinedList"/>
    <dgm:cxn modelId="{797B2272-E3FF-4C7E-A802-710170E41002}" type="presParOf" srcId="{41E3036D-765F-4C93-B374-7599457EAD7E}" destId="{C75DE8A6-1D69-4846-B2D9-98B3F1D5AD67}" srcOrd="7" destOrd="0" presId="urn:microsoft.com/office/officeart/2008/layout/LinedList"/>
    <dgm:cxn modelId="{1F8FDCC4-F90D-4BA3-85D7-B047C3DA48AB}" type="presParOf" srcId="{C75DE8A6-1D69-4846-B2D9-98B3F1D5AD67}" destId="{27371A5F-EDDC-484F-BDA5-521BE11AB54A}" srcOrd="0" destOrd="0" presId="urn:microsoft.com/office/officeart/2008/layout/LinedList"/>
    <dgm:cxn modelId="{B76A2C2D-1265-4648-A3DA-AAC387BDE0AE}" type="presParOf" srcId="{C75DE8A6-1D69-4846-B2D9-98B3F1D5AD67}" destId="{A759BB46-5F6F-4D37-8531-EDBFD67680A1}" srcOrd="1" destOrd="0" presId="urn:microsoft.com/office/officeart/2008/layout/LinedList"/>
    <dgm:cxn modelId="{C661D34F-C1A5-4F34-8244-50DCC5CA036A}" type="presParOf" srcId="{A759BB46-5F6F-4D37-8531-EDBFD67680A1}" destId="{31F03D6F-62AB-4D1C-8615-F8AAEC643570}" srcOrd="0" destOrd="0" presId="urn:microsoft.com/office/officeart/2008/layout/LinedList"/>
    <dgm:cxn modelId="{433A31CD-9B03-4D15-A145-E88225987065}" type="presParOf" srcId="{A759BB46-5F6F-4D37-8531-EDBFD67680A1}" destId="{B853D780-ABC4-4DAB-A90A-ABDC5CC44647}" srcOrd="1" destOrd="0" presId="urn:microsoft.com/office/officeart/2008/layout/LinedList"/>
    <dgm:cxn modelId="{3D81BF36-FB0F-45A1-B038-33FE504B105A}" type="presParOf" srcId="{B853D780-ABC4-4DAB-A90A-ABDC5CC44647}" destId="{389ED57F-AE4E-41DB-8E0C-DC75EF28AEA4}" srcOrd="0" destOrd="0" presId="urn:microsoft.com/office/officeart/2008/layout/LinedList"/>
    <dgm:cxn modelId="{AC8F2A20-6753-463E-9051-C3B7EE0EEE13}" type="presParOf" srcId="{B853D780-ABC4-4DAB-A90A-ABDC5CC44647}" destId="{07688D48-FD5B-4F75-A395-063707C72840}" srcOrd="1" destOrd="0" presId="urn:microsoft.com/office/officeart/2008/layout/LinedList"/>
    <dgm:cxn modelId="{2526FFAC-B770-46C7-88BA-77F9AC75AF8A}" type="presParOf" srcId="{B853D780-ABC4-4DAB-A90A-ABDC5CC44647}" destId="{B72E1099-E204-4568-8F1C-58E8874F5C2F}" srcOrd="2" destOrd="0" presId="urn:microsoft.com/office/officeart/2008/layout/LinedList"/>
    <dgm:cxn modelId="{CC7288EC-3BF5-4DDA-841D-597D14B29090}" type="presParOf" srcId="{A759BB46-5F6F-4D37-8531-EDBFD67680A1}" destId="{B9E9A297-9F35-4796-88D0-16F90F559CC7}" srcOrd="2" destOrd="0" presId="urn:microsoft.com/office/officeart/2008/layout/LinedList"/>
    <dgm:cxn modelId="{1F69D2C2-ED40-4671-878C-700DEBF13E01}" type="presParOf" srcId="{A759BB46-5F6F-4D37-8531-EDBFD67680A1}" destId="{362D5738-03B6-4F89-B5A7-9A44B0D0788D}" srcOrd="3" destOrd="0" presId="urn:microsoft.com/office/officeart/2008/layout/LinedList"/>
    <dgm:cxn modelId="{945E7C9E-1830-487C-A843-AAF113A7938A}" type="presParOf" srcId="{A759BB46-5F6F-4D37-8531-EDBFD67680A1}" destId="{6F8AD769-63A1-4990-BA95-B1C7010C4E68}" srcOrd="4" destOrd="0" presId="urn:microsoft.com/office/officeart/2008/layout/LinedList"/>
    <dgm:cxn modelId="{E071FA50-5FD2-4885-AD77-87E2397F44CA}" type="presParOf" srcId="{6F8AD769-63A1-4990-BA95-B1C7010C4E68}" destId="{9AD31E4A-2B75-43A5-B15D-02DA3471DD82}" srcOrd="0" destOrd="0" presId="urn:microsoft.com/office/officeart/2008/layout/LinedList"/>
    <dgm:cxn modelId="{AE73F7B0-8F6A-4C48-B3DB-9582F6CEB6C5}" type="presParOf" srcId="{6F8AD769-63A1-4990-BA95-B1C7010C4E68}" destId="{359C6A14-88C3-4B90-946E-4CE189E9F967}" srcOrd="1" destOrd="0" presId="urn:microsoft.com/office/officeart/2008/layout/LinedList"/>
    <dgm:cxn modelId="{4A9CDA1B-378C-4B30-8337-7E2B5E93E48F}" type="presParOf" srcId="{6F8AD769-63A1-4990-BA95-B1C7010C4E68}" destId="{DEBF678A-AAC1-402B-AC08-FE988FBFF706}" srcOrd="2" destOrd="0" presId="urn:microsoft.com/office/officeart/2008/layout/LinedList"/>
    <dgm:cxn modelId="{773A3BC9-5243-4FB9-B46B-453E23DAF7CE}" type="presParOf" srcId="{A759BB46-5F6F-4D37-8531-EDBFD67680A1}" destId="{CC843DFE-A87B-4A5E-B41D-77B85BB75670}" srcOrd="5" destOrd="0" presId="urn:microsoft.com/office/officeart/2008/layout/LinedList"/>
    <dgm:cxn modelId="{A393759A-C5CB-4799-8F30-6C56E201BCA1}" type="presParOf" srcId="{A759BB46-5F6F-4D37-8531-EDBFD67680A1}" destId="{807157AF-7992-468D-9311-264D5031F92A}" srcOrd="6" destOrd="0" presId="urn:microsoft.com/office/officeart/2008/layout/LinedList"/>
    <dgm:cxn modelId="{A6844C2F-14E0-4865-B57F-67350CCDCCCA}" type="presParOf" srcId="{41E3036D-765F-4C93-B374-7599457EAD7E}" destId="{E04B2170-80F8-42DF-9F43-7F100E1DC9F0}" srcOrd="8" destOrd="0" presId="urn:microsoft.com/office/officeart/2008/layout/LinedList"/>
    <dgm:cxn modelId="{ABFA7E81-7D5A-4B33-82BC-EF03826652AE}" type="presParOf" srcId="{41E3036D-765F-4C93-B374-7599457EAD7E}" destId="{B2B17845-198C-4BE8-A20A-ADDAE572C206}" srcOrd="9" destOrd="0" presId="urn:microsoft.com/office/officeart/2008/layout/LinedList"/>
    <dgm:cxn modelId="{171DCB64-46CC-47B8-84F1-9ABD7C219215}" type="presParOf" srcId="{B2B17845-198C-4BE8-A20A-ADDAE572C206}" destId="{3E1D7AF3-0DCE-4C83-A378-82994DA64AA7}" srcOrd="0" destOrd="0" presId="urn:microsoft.com/office/officeart/2008/layout/LinedList"/>
    <dgm:cxn modelId="{3CA5B5CC-AE0A-4554-8F97-2583B6A74988}" type="presParOf" srcId="{B2B17845-198C-4BE8-A20A-ADDAE572C206}" destId="{DD14D80C-DC0A-4C4B-82E6-78E2AE35DEB0}" srcOrd="1" destOrd="0" presId="urn:microsoft.com/office/officeart/2008/layout/LinedList"/>
    <dgm:cxn modelId="{8D50E9FC-D98A-4010-9A00-23D854770453}" type="presParOf" srcId="{DD14D80C-DC0A-4C4B-82E6-78E2AE35DEB0}" destId="{CF5F5E4C-140A-4AB9-AC59-A4614DF87E7F}" srcOrd="0" destOrd="0" presId="urn:microsoft.com/office/officeart/2008/layout/LinedList"/>
    <dgm:cxn modelId="{335EBB04-C914-4442-BCD7-D20B7338BD39}" type="presParOf" srcId="{DD14D80C-DC0A-4C4B-82E6-78E2AE35DEB0}" destId="{4223912A-0EF8-48FC-AC6B-1FE6DA3DB2E4}" srcOrd="1" destOrd="0" presId="urn:microsoft.com/office/officeart/2008/layout/LinedList"/>
    <dgm:cxn modelId="{047327AF-50FA-48C7-BFB6-AAEBDF77C003}" type="presParOf" srcId="{4223912A-0EF8-48FC-AC6B-1FE6DA3DB2E4}" destId="{609E8D99-6BA2-44A4-830B-E66495EA87B2}" srcOrd="0" destOrd="0" presId="urn:microsoft.com/office/officeart/2008/layout/LinedList"/>
    <dgm:cxn modelId="{3BA6FF40-EC89-4EED-9CEF-7822D82CF5C4}" type="presParOf" srcId="{4223912A-0EF8-48FC-AC6B-1FE6DA3DB2E4}" destId="{B1D30062-874E-46AC-80F1-96C4CD382BA7}" srcOrd="1" destOrd="0" presId="urn:microsoft.com/office/officeart/2008/layout/LinedList"/>
    <dgm:cxn modelId="{6C686896-D655-4020-AD39-2927CF330DCF}" type="presParOf" srcId="{4223912A-0EF8-48FC-AC6B-1FE6DA3DB2E4}" destId="{7EFC8567-4CB3-4459-9933-232BDE788DF0}" srcOrd="2" destOrd="0" presId="urn:microsoft.com/office/officeart/2008/layout/LinedList"/>
    <dgm:cxn modelId="{4D2E112E-DBF8-4191-B127-DC5B9C13EF22}" type="presParOf" srcId="{DD14D80C-DC0A-4C4B-82E6-78E2AE35DEB0}" destId="{45BC86FC-0A66-45CD-872C-CC7B78EBCC98}" srcOrd="2" destOrd="0" presId="urn:microsoft.com/office/officeart/2008/layout/LinedList"/>
    <dgm:cxn modelId="{4849DF41-0EED-4136-AFA2-14C8CCA2A9B8}" type="presParOf" srcId="{DD14D80C-DC0A-4C4B-82E6-78E2AE35DEB0}" destId="{C9717D00-C38C-47F9-9199-B6CDE108E997}" srcOrd="3" destOrd="0" presId="urn:microsoft.com/office/officeart/2008/layout/LinedList"/>
    <dgm:cxn modelId="{036E7117-D852-4EAF-981E-6101728A5DF3}" type="presParOf" srcId="{DD14D80C-DC0A-4C4B-82E6-78E2AE35DEB0}" destId="{F8415FB9-18CE-4AB3-AF2D-E9FADDDCFE6E}" srcOrd="4" destOrd="0" presId="urn:microsoft.com/office/officeart/2008/layout/LinedList"/>
    <dgm:cxn modelId="{915BDF92-4164-4311-81AB-F7C5C0F0E1C0}" type="presParOf" srcId="{F8415FB9-18CE-4AB3-AF2D-E9FADDDCFE6E}" destId="{264728E4-F92D-49CB-B589-AC5FD718DFA2}" srcOrd="0" destOrd="0" presId="urn:microsoft.com/office/officeart/2008/layout/LinedList"/>
    <dgm:cxn modelId="{5238AA6B-7EFC-4014-BAD1-116996BB1C9E}" type="presParOf" srcId="{F8415FB9-18CE-4AB3-AF2D-E9FADDDCFE6E}" destId="{E9482B69-0FCB-4DB9-A7D7-A721CCC3A28B}" srcOrd="1" destOrd="0" presId="urn:microsoft.com/office/officeart/2008/layout/LinedList"/>
    <dgm:cxn modelId="{5EB4FB16-6346-4EAF-87B7-EAC0D45B0C79}" type="presParOf" srcId="{F8415FB9-18CE-4AB3-AF2D-E9FADDDCFE6E}" destId="{418146DA-588D-44AC-9870-CED44386485F}" srcOrd="2" destOrd="0" presId="urn:microsoft.com/office/officeart/2008/layout/LinedList"/>
    <dgm:cxn modelId="{237CBB86-8072-4571-B547-371AB8803599}" type="presParOf" srcId="{DD14D80C-DC0A-4C4B-82E6-78E2AE35DEB0}" destId="{0BEC7939-8BA1-4093-B622-DB188B412BF0}" srcOrd="5" destOrd="0" presId="urn:microsoft.com/office/officeart/2008/layout/LinedList"/>
    <dgm:cxn modelId="{492C142B-DC76-44EF-85BB-0745D72D0959}" type="presParOf" srcId="{DD14D80C-DC0A-4C4B-82E6-78E2AE35DEB0}" destId="{7EFAC6DF-67D5-4A94-A023-6116C5A34C56}" srcOrd="6" destOrd="0" presId="urn:microsoft.com/office/officeart/2008/layout/LinedList"/>
    <dgm:cxn modelId="{68811E8A-F883-495F-9F53-683CCC3EE108}" type="presParOf" srcId="{DD14D80C-DC0A-4C4B-82E6-78E2AE35DEB0}" destId="{EE2990EB-C5DA-4A9E-B482-4302639D48BB}" srcOrd="7" destOrd="0" presId="urn:microsoft.com/office/officeart/2008/layout/LinedList"/>
    <dgm:cxn modelId="{102917B5-15C5-4277-BF3F-D69717253B05}" type="presParOf" srcId="{EE2990EB-C5DA-4A9E-B482-4302639D48BB}" destId="{6218A887-767D-4A8B-9CB6-88D1BD7A69B6}" srcOrd="0" destOrd="0" presId="urn:microsoft.com/office/officeart/2008/layout/LinedList"/>
    <dgm:cxn modelId="{E820FD1B-BD09-4225-92D6-AC723593EE61}" type="presParOf" srcId="{EE2990EB-C5DA-4A9E-B482-4302639D48BB}" destId="{58B67121-61E9-4CD7-B54A-2DB7E6F6115E}" srcOrd="1" destOrd="0" presId="urn:microsoft.com/office/officeart/2008/layout/LinedList"/>
    <dgm:cxn modelId="{93B5E0B1-407C-43CA-A054-744EDD964F3E}" type="presParOf" srcId="{EE2990EB-C5DA-4A9E-B482-4302639D48BB}" destId="{FF6CE144-236C-415D-955F-B85AD0254D2E}" srcOrd="2" destOrd="0" presId="urn:microsoft.com/office/officeart/2008/layout/LinedList"/>
    <dgm:cxn modelId="{850E0B46-9373-498D-B691-DD6D71560B95}" type="presParOf" srcId="{DD14D80C-DC0A-4C4B-82E6-78E2AE35DEB0}" destId="{E6557E5E-3C98-403A-873C-056FD78EBB0A}" srcOrd="8" destOrd="0" presId="urn:microsoft.com/office/officeart/2008/layout/LinedList"/>
    <dgm:cxn modelId="{304136C6-7D0B-45D2-A0DE-226F6C6FFB99}" type="presParOf" srcId="{DD14D80C-DC0A-4C4B-82E6-78E2AE35DEB0}" destId="{F79500E7-8404-4B20-BB7F-63272408178C}" srcOrd="9" destOrd="0" presId="urn:microsoft.com/office/officeart/2008/layout/LinedList"/>
    <dgm:cxn modelId="{99EA7B67-2B3D-4FF0-AA76-C88F22D63F27}" type="presParOf" srcId="{41E3036D-765F-4C93-B374-7599457EAD7E}" destId="{39ADA41C-C8B3-4600-9C53-3E6399F58A1F}" srcOrd="10" destOrd="0" presId="urn:microsoft.com/office/officeart/2008/layout/LinedList"/>
    <dgm:cxn modelId="{F6833342-6A6A-4F43-88C9-88BBE0E30317}" type="presParOf" srcId="{41E3036D-765F-4C93-B374-7599457EAD7E}" destId="{90A405EC-B8F5-451A-BC24-E4C4D7F7A553}" srcOrd="11" destOrd="0" presId="urn:microsoft.com/office/officeart/2008/layout/LinedList"/>
    <dgm:cxn modelId="{D2D195E6-7A21-4F14-85E0-449535730405}" type="presParOf" srcId="{90A405EC-B8F5-451A-BC24-E4C4D7F7A553}" destId="{087F8087-A23F-474F-B098-7BD40166531A}" srcOrd="0" destOrd="0" presId="urn:microsoft.com/office/officeart/2008/layout/LinedList"/>
    <dgm:cxn modelId="{57357AE7-B346-4A5B-BB81-98092154B8A5}" type="presParOf" srcId="{90A405EC-B8F5-451A-BC24-E4C4D7F7A553}" destId="{49D70FF1-5DBC-4E4C-B476-115FD35263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E6D0D-C2C3-4EB9-855D-EE6013710FEC}">
      <dsp:nvSpPr>
        <dsp:cNvPr id="0" name=""/>
        <dsp:cNvSpPr/>
      </dsp:nvSpPr>
      <dsp:spPr>
        <a:xfrm>
          <a:off x="0" y="606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C73C2-8125-4BDD-BAE9-957ACF72AA33}">
      <dsp:nvSpPr>
        <dsp:cNvPr id="0" name=""/>
        <dsp:cNvSpPr/>
      </dsp:nvSpPr>
      <dsp:spPr>
        <a:xfrm>
          <a:off x="429347" y="319956"/>
          <a:ext cx="780632" cy="780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2B551-29EB-424B-94F9-63064EF1E986}">
      <dsp:nvSpPr>
        <dsp:cNvPr id="0" name=""/>
        <dsp:cNvSpPr/>
      </dsp:nvSpPr>
      <dsp:spPr>
        <a:xfrm>
          <a:off x="1639328" y="60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Pain</a:t>
          </a:r>
          <a:r>
            <a:rPr lang="en-GB" sz="1800" kern="1200" dirty="0"/>
            <a:t> is a term used loosely to describe a feeling of un-comfortability </a:t>
          </a:r>
          <a:endParaRPr lang="en-US" sz="1800" kern="1200" dirty="0"/>
        </a:p>
      </dsp:txBody>
      <dsp:txXfrm>
        <a:off x="1639328" y="606"/>
        <a:ext cx="4012171" cy="1419331"/>
      </dsp:txXfrm>
    </dsp:sp>
    <dsp:sp modelId="{A7F8FBDF-3CB5-4014-AA46-02E0DB5FFFFF}">
      <dsp:nvSpPr>
        <dsp:cNvPr id="0" name=""/>
        <dsp:cNvSpPr/>
      </dsp:nvSpPr>
      <dsp:spPr>
        <a:xfrm>
          <a:off x="0" y="1774771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7EE87-3986-46EB-8813-396C19541AAF}">
      <dsp:nvSpPr>
        <dsp:cNvPr id="0" name=""/>
        <dsp:cNvSpPr/>
      </dsp:nvSpPr>
      <dsp:spPr>
        <a:xfrm>
          <a:off x="429347" y="2094121"/>
          <a:ext cx="780632" cy="780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2F129-1FC1-4726-B538-F9839946C317}">
      <dsp:nvSpPr>
        <dsp:cNvPr id="0" name=""/>
        <dsp:cNvSpPr/>
      </dsp:nvSpPr>
      <dsp:spPr>
        <a:xfrm>
          <a:off x="1639328" y="1774771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When we experience pain, our brain exerts brain signals via synapses that contain information pertinent to the pain we are feeling </a:t>
          </a:r>
          <a:endParaRPr lang="en-US" sz="1800" kern="1200"/>
        </a:p>
      </dsp:txBody>
      <dsp:txXfrm>
        <a:off x="1639328" y="1774771"/>
        <a:ext cx="4012171" cy="1419331"/>
      </dsp:txXfrm>
    </dsp:sp>
    <dsp:sp modelId="{E15D767F-2E15-4B87-A107-7E09DCDF90CD}">
      <dsp:nvSpPr>
        <dsp:cNvPr id="0" name=""/>
        <dsp:cNvSpPr/>
      </dsp:nvSpPr>
      <dsp:spPr>
        <a:xfrm>
          <a:off x="0" y="3548936"/>
          <a:ext cx="5651500" cy="14193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EB585-13C4-4F37-964B-75CC1E954DB8}">
      <dsp:nvSpPr>
        <dsp:cNvPr id="0" name=""/>
        <dsp:cNvSpPr/>
      </dsp:nvSpPr>
      <dsp:spPr>
        <a:xfrm>
          <a:off x="429347" y="3868286"/>
          <a:ext cx="780632" cy="780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96098-808C-4B1C-BB8B-70B4FED4E9EB}">
      <dsp:nvSpPr>
        <dsp:cNvPr id="0" name=""/>
        <dsp:cNvSpPr/>
      </dsp:nvSpPr>
      <dsp:spPr>
        <a:xfrm>
          <a:off x="1639328" y="3548936"/>
          <a:ext cx="4012171" cy="14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13" tIns="150213" rIns="150213" bIns="1502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If we only had these brain signals, how could we figure out whether someone was in pain?</a:t>
          </a:r>
          <a:endParaRPr lang="en-US" sz="1800" kern="1200" dirty="0"/>
        </a:p>
      </dsp:txBody>
      <dsp:txXfrm>
        <a:off x="1639328" y="3548936"/>
        <a:ext cx="4012171" cy="1419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16C9B-53E8-48A1-91D2-1D3A081C26E7}">
      <dsp:nvSpPr>
        <dsp:cNvPr id="0" name=""/>
        <dsp:cNvSpPr/>
      </dsp:nvSpPr>
      <dsp:spPr>
        <a:xfrm>
          <a:off x="0" y="2572"/>
          <a:ext cx="56515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8992B4-97CB-4B9A-B0F6-27F9B3E88212}">
      <dsp:nvSpPr>
        <dsp:cNvPr id="0" name=""/>
        <dsp:cNvSpPr/>
      </dsp:nvSpPr>
      <dsp:spPr>
        <a:xfrm>
          <a:off x="0" y="2572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The data</a:t>
          </a:r>
          <a:endParaRPr lang="en-US" sz="1300" kern="1200"/>
        </a:p>
      </dsp:txBody>
      <dsp:txXfrm>
        <a:off x="0" y="2572"/>
        <a:ext cx="1130300" cy="877366"/>
      </dsp:txXfrm>
    </dsp:sp>
    <dsp:sp modelId="{8A382463-C875-4002-B860-0FA7EE85D05B}">
      <dsp:nvSpPr>
        <dsp:cNvPr id="0" name=""/>
        <dsp:cNvSpPr/>
      </dsp:nvSpPr>
      <dsp:spPr>
        <a:xfrm>
          <a:off x="0" y="879939"/>
          <a:ext cx="56515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EC3B8-D0BF-4D9E-977F-183E95BB4465}">
      <dsp:nvSpPr>
        <dsp:cNvPr id="0" name=""/>
        <dsp:cNvSpPr/>
      </dsp:nvSpPr>
      <dsp:spPr>
        <a:xfrm>
          <a:off x="0" y="879939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EEG</a:t>
          </a:r>
          <a:endParaRPr lang="en-US" sz="1300" kern="1200"/>
        </a:p>
      </dsp:txBody>
      <dsp:txXfrm>
        <a:off x="0" y="879939"/>
        <a:ext cx="1130300" cy="877366"/>
      </dsp:txXfrm>
    </dsp:sp>
    <dsp:sp modelId="{56994C0F-71B0-4A51-B5A4-A4532B52441A}">
      <dsp:nvSpPr>
        <dsp:cNvPr id="0" name=""/>
        <dsp:cNvSpPr/>
      </dsp:nvSpPr>
      <dsp:spPr>
        <a:xfrm>
          <a:off x="0" y="1757305"/>
          <a:ext cx="56515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FCB73E-7DBE-411E-8839-A20A4D67C786}">
      <dsp:nvSpPr>
        <dsp:cNvPr id="0" name=""/>
        <dsp:cNvSpPr/>
      </dsp:nvSpPr>
      <dsp:spPr>
        <a:xfrm>
          <a:off x="0" y="1757305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Pre-processing</a:t>
          </a:r>
          <a:endParaRPr lang="en-US" sz="1300" kern="1200"/>
        </a:p>
      </dsp:txBody>
      <dsp:txXfrm>
        <a:off x="0" y="1757305"/>
        <a:ext cx="1130300" cy="877366"/>
      </dsp:txXfrm>
    </dsp:sp>
    <dsp:sp modelId="{80FED317-A829-4E9D-9CFE-622DB3AE72F5}">
      <dsp:nvSpPr>
        <dsp:cNvPr id="0" name=""/>
        <dsp:cNvSpPr/>
      </dsp:nvSpPr>
      <dsp:spPr>
        <a:xfrm>
          <a:off x="1215072" y="1771014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Frequency filtering </a:t>
          </a:r>
          <a:endParaRPr lang="en-US" sz="1300" kern="1200"/>
        </a:p>
      </dsp:txBody>
      <dsp:txXfrm>
        <a:off x="1215072" y="1771014"/>
        <a:ext cx="4436427" cy="274177"/>
      </dsp:txXfrm>
    </dsp:sp>
    <dsp:sp modelId="{3C8CA6D8-EC96-472F-B99A-C812D1550EE7}">
      <dsp:nvSpPr>
        <dsp:cNvPr id="0" name=""/>
        <dsp:cNvSpPr/>
      </dsp:nvSpPr>
      <dsp:spPr>
        <a:xfrm>
          <a:off x="1130299" y="2045191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09C453-306B-4D58-BF65-8168FF4F0A8D}">
      <dsp:nvSpPr>
        <dsp:cNvPr id="0" name=""/>
        <dsp:cNvSpPr/>
      </dsp:nvSpPr>
      <dsp:spPr>
        <a:xfrm>
          <a:off x="1215072" y="2058900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Independent component analysis</a:t>
          </a:r>
          <a:endParaRPr lang="en-US" sz="1300" kern="1200"/>
        </a:p>
      </dsp:txBody>
      <dsp:txXfrm>
        <a:off x="1215072" y="2058900"/>
        <a:ext cx="4436427" cy="274177"/>
      </dsp:txXfrm>
    </dsp:sp>
    <dsp:sp modelId="{1BB8B951-C208-4E10-9134-242929928744}">
      <dsp:nvSpPr>
        <dsp:cNvPr id="0" name=""/>
        <dsp:cNvSpPr/>
      </dsp:nvSpPr>
      <dsp:spPr>
        <a:xfrm>
          <a:off x="1130299" y="2333077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D28210-BC56-461D-B8E7-DDF8BED32446}">
      <dsp:nvSpPr>
        <dsp:cNvPr id="0" name=""/>
        <dsp:cNvSpPr/>
      </dsp:nvSpPr>
      <dsp:spPr>
        <a:xfrm>
          <a:off x="1215072" y="2346786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Epoching</a:t>
          </a:r>
          <a:endParaRPr lang="en-US" sz="1300" kern="1200"/>
        </a:p>
      </dsp:txBody>
      <dsp:txXfrm>
        <a:off x="1215072" y="2346786"/>
        <a:ext cx="4436427" cy="274177"/>
      </dsp:txXfrm>
    </dsp:sp>
    <dsp:sp modelId="{0C594C0B-7A9A-4DC0-946D-6974F675DCB1}">
      <dsp:nvSpPr>
        <dsp:cNvPr id="0" name=""/>
        <dsp:cNvSpPr/>
      </dsp:nvSpPr>
      <dsp:spPr>
        <a:xfrm>
          <a:off x="1130299" y="2620963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A0B12D-141C-44C1-88BE-31105E64A0CD}">
      <dsp:nvSpPr>
        <dsp:cNvPr id="0" name=""/>
        <dsp:cNvSpPr/>
      </dsp:nvSpPr>
      <dsp:spPr>
        <a:xfrm>
          <a:off x="0" y="2634672"/>
          <a:ext cx="56515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371A5F-EDDC-484F-BDA5-521BE11AB54A}">
      <dsp:nvSpPr>
        <dsp:cNvPr id="0" name=""/>
        <dsp:cNvSpPr/>
      </dsp:nvSpPr>
      <dsp:spPr>
        <a:xfrm>
          <a:off x="0" y="2634672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Feature Extraction</a:t>
          </a:r>
          <a:endParaRPr lang="en-US" sz="1300" kern="1200"/>
        </a:p>
      </dsp:txBody>
      <dsp:txXfrm>
        <a:off x="0" y="2634672"/>
        <a:ext cx="1130300" cy="877366"/>
      </dsp:txXfrm>
    </dsp:sp>
    <dsp:sp modelId="{07688D48-FD5B-4F75-A395-063707C72840}">
      <dsp:nvSpPr>
        <dsp:cNvPr id="0" name=""/>
        <dsp:cNvSpPr/>
      </dsp:nvSpPr>
      <dsp:spPr>
        <a:xfrm>
          <a:off x="1215072" y="2655064"/>
          <a:ext cx="4436427" cy="40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Event analysis</a:t>
          </a:r>
          <a:endParaRPr lang="en-US" sz="1300" kern="1200"/>
        </a:p>
      </dsp:txBody>
      <dsp:txXfrm>
        <a:off x="1215072" y="2655064"/>
        <a:ext cx="4436427" cy="407838"/>
      </dsp:txXfrm>
    </dsp:sp>
    <dsp:sp modelId="{B9E9A297-9F35-4796-88D0-16F90F559CC7}">
      <dsp:nvSpPr>
        <dsp:cNvPr id="0" name=""/>
        <dsp:cNvSpPr/>
      </dsp:nvSpPr>
      <dsp:spPr>
        <a:xfrm>
          <a:off x="1130299" y="3062902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9C6A14-88C3-4B90-946E-4CE189E9F967}">
      <dsp:nvSpPr>
        <dsp:cNvPr id="0" name=""/>
        <dsp:cNvSpPr/>
      </dsp:nvSpPr>
      <dsp:spPr>
        <a:xfrm>
          <a:off x="1215072" y="3083294"/>
          <a:ext cx="4436427" cy="40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Predicting regions of interest</a:t>
          </a:r>
          <a:endParaRPr lang="en-US" sz="1300" kern="1200"/>
        </a:p>
      </dsp:txBody>
      <dsp:txXfrm>
        <a:off x="1215072" y="3083294"/>
        <a:ext cx="4436427" cy="407838"/>
      </dsp:txXfrm>
    </dsp:sp>
    <dsp:sp modelId="{CC843DFE-A87B-4A5E-B41D-77B85BB75670}">
      <dsp:nvSpPr>
        <dsp:cNvPr id="0" name=""/>
        <dsp:cNvSpPr/>
      </dsp:nvSpPr>
      <dsp:spPr>
        <a:xfrm>
          <a:off x="1130299" y="3491133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4B2170-80F8-42DF-9F43-7F100E1DC9F0}">
      <dsp:nvSpPr>
        <dsp:cNvPr id="0" name=""/>
        <dsp:cNvSpPr/>
      </dsp:nvSpPr>
      <dsp:spPr>
        <a:xfrm>
          <a:off x="0" y="3512039"/>
          <a:ext cx="565150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1D7AF3-0DCE-4C83-A378-82994DA64AA7}">
      <dsp:nvSpPr>
        <dsp:cNvPr id="0" name=""/>
        <dsp:cNvSpPr/>
      </dsp:nvSpPr>
      <dsp:spPr>
        <a:xfrm>
          <a:off x="0" y="3512039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Data classification </a:t>
          </a:r>
          <a:endParaRPr lang="en-US" sz="1300" kern="1200"/>
        </a:p>
      </dsp:txBody>
      <dsp:txXfrm>
        <a:off x="0" y="3512039"/>
        <a:ext cx="1130300" cy="877366"/>
      </dsp:txXfrm>
    </dsp:sp>
    <dsp:sp modelId="{B1D30062-874E-46AC-80F1-96C4CD382BA7}">
      <dsp:nvSpPr>
        <dsp:cNvPr id="0" name=""/>
        <dsp:cNvSpPr/>
      </dsp:nvSpPr>
      <dsp:spPr>
        <a:xfrm>
          <a:off x="1215072" y="3525747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Chosen models</a:t>
          </a:r>
          <a:endParaRPr lang="en-US" sz="1300" kern="1200"/>
        </a:p>
      </dsp:txBody>
      <dsp:txXfrm>
        <a:off x="1215072" y="3525747"/>
        <a:ext cx="4436427" cy="274177"/>
      </dsp:txXfrm>
    </dsp:sp>
    <dsp:sp modelId="{45BC86FC-0A66-45CD-872C-CC7B78EBCC98}">
      <dsp:nvSpPr>
        <dsp:cNvPr id="0" name=""/>
        <dsp:cNvSpPr/>
      </dsp:nvSpPr>
      <dsp:spPr>
        <a:xfrm>
          <a:off x="1130299" y="3799924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482B69-0FCB-4DB9-A7D7-A721CCC3A28B}">
      <dsp:nvSpPr>
        <dsp:cNvPr id="0" name=""/>
        <dsp:cNvSpPr/>
      </dsp:nvSpPr>
      <dsp:spPr>
        <a:xfrm>
          <a:off x="1215072" y="3813633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Classification results </a:t>
          </a:r>
          <a:endParaRPr lang="en-US" sz="1300" kern="1200"/>
        </a:p>
      </dsp:txBody>
      <dsp:txXfrm>
        <a:off x="1215072" y="3813633"/>
        <a:ext cx="4436427" cy="274177"/>
      </dsp:txXfrm>
    </dsp:sp>
    <dsp:sp modelId="{0BEC7939-8BA1-4093-B622-DB188B412BF0}">
      <dsp:nvSpPr>
        <dsp:cNvPr id="0" name=""/>
        <dsp:cNvSpPr/>
      </dsp:nvSpPr>
      <dsp:spPr>
        <a:xfrm>
          <a:off x="1130299" y="4087810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8B67121-61E9-4CD7-B54A-2DB7E6F6115E}">
      <dsp:nvSpPr>
        <dsp:cNvPr id="0" name=""/>
        <dsp:cNvSpPr/>
      </dsp:nvSpPr>
      <dsp:spPr>
        <a:xfrm>
          <a:off x="1215072" y="4101519"/>
          <a:ext cx="4436427" cy="27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Result findings</a:t>
          </a:r>
          <a:endParaRPr lang="en-US" sz="1300" kern="1200"/>
        </a:p>
      </dsp:txBody>
      <dsp:txXfrm>
        <a:off x="1215072" y="4101519"/>
        <a:ext cx="4436427" cy="274177"/>
      </dsp:txXfrm>
    </dsp:sp>
    <dsp:sp modelId="{E6557E5E-3C98-403A-873C-056FD78EBB0A}">
      <dsp:nvSpPr>
        <dsp:cNvPr id="0" name=""/>
        <dsp:cNvSpPr/>
      </dsp:nvSpPr>
      <dsp:spPr>
        <a:xfrm>
          <a:off x="1130299" y="4375696"/>
          <a:ext cx="452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ADA41C-C8B3-4600-9C53-3E6399F58A1F}">
      <dsp:nvSpPr>
        <dsp:cNvPr id="0" name=""/>
        <dsp:cNvSpPr/>
      </dsp:nvSpPr>
      <dsp:spPr>
        <a:xfrm>
          <a:off x="0" y="4389405"/>
          <a:ext cx="56515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7F8087-A23F-474F-B098-7BD40166531A}">
      <dsp:nvSpPr>
        <dsp:cNvPr id="0" name=""/>
        <dsp:cNvSpPr/>
      </dsp:nvSpPr>
      <dsp:spPr>
        <a:xfrm>
          <a:off x="0" y="4389405"/>
          <a:ext cx="1130300" cy="877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Improvements and further work</a:t>
          </a:r>
          <a:endParaRPr lang="en-US" sz="1300" kern="1200" dirty="0"/>
        </a:p>
      </dsp:txBody>
      <dsp:txXfrm>
        <a:off x="0" y="4389405"/>
        <a:ext cx="1130300" cy="87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040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89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18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95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6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4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9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80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6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02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4248837-ED39-4271-A289-181C2DFD0B9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98607E-DC35-46D8-9B6B-C6B951D4A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07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0BF685-B378-4EAF-A444-92794FD880CA}"/>
              </a:ext>
            </a:extLst>
          </p:cNvPr>
          <p:cNvSpPr/>
          <p:nvPr/>
        </p:nvSpPr>
        <p:spPr>
          <a:xfrm>
            <a:off x="2259750" y="2198197"/>
            <a:ext cx="73659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Decoding the sensation of pain from brain signals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F500E-4C8A-498B-9C23-63BF07E309FD}"/>
              </a:ext>
            </a:extLst>
          </p:cNvPr>
          <p:cNvSpPr txBox="1"/>
          <p:nvPr/>
        </p:nvSpPr>
        <p:spPr>
          <a:xfrm>
            <a:off x="2790294" y="2721417"/>
            <a:ext cx="614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Thomas Sadler </a:t>
            </a:r>
          </a:p>
          <a:p>
            <a:pPr algn="ctr"/>
            <a:r>
              <a:rPr lang="en-GB" dirty="0"/>
              <a:t>2101179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1A05E-FCCE-42E9-BA0C-38DD965FF3C1}"/>
              </a:ext>
            </a:extLst>
          </p:cNvPr>
          <p:cNvSpPr txBox="1"/>
          <p:nvPr/>
        </p:nvSpPr>
        <p:spPr>
          <a:xfrm>
            <a:off x="2790294" y="5334001"/>
            <a:ext cx="6144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Supervisor: Dr Sebastian Halder </a:t>
            </a:r>
          </a:p>
          <a:p>
            <a:pPr algn="ctr"/>
            <a:r>
              <a:rPr lang="en-GB" dirty="0"/>
              <a:t>School of Computer Science and Electronic Engineering University of Essex</a:t>
            </a:r>
          </a:p>
        </p:txBody>
      </p:sp>
    </p:spTree>
    <p:extLst>
      <p:ext uri="{BB962C8B-B14F-4D97-AF65-F5344CB8AC3E}">
        <p14:creationId xmlns:p14="http://schemas.microsoft.com/office/powerpoint/2010/main" val="200227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56F53A-CDB1-4FF7-9C6A-A422A5D56BDA}"/>
              </a:ext>
            </a:extLst>
          </p:cNvPr>
          <p:cNvSpPr/>
          <p:nvPr/>
        </p:nvSpPr>
        <p:spPr>
          <a:xfrm>
            <a:off x="804672" y="964692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Eye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15A9E-799F-40E0-AB99-EAF3E8EE8CA8}"/>
              </a:ext>
            </a:extLst>
          </p:cNvPr>
          <p:cNvSpPr txBox="1"/>
          <p:nvPr/>
        </p:nvSpPr>
        <p:spPr>
          <a:xfrm>
            <a:off x="804672" y="2158077"/>
            <a:ext cx="3063765" cy="247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Anterior topographical weight distribution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Concentrated at low frequencies (Usually below 5Hz)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Fairly obvious blinks in the time series plot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069F7BC-A89F-491D-ABB7-DAC9513BF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19338"/>
            <a:ext cx="6227064" cy="3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3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C8D25-59CC-4ED5-B30B-A07E4EC671F5}"/>
              </a:ext>
            </a:extLst>
          </p:cNvPr>
          <p:cNvSpPr/>
          <p:nvPr/>
        </p:nvSpPr>
        <p:spPr>
          <a:xfrm>
            <a:off x="804672" y="964692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Line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C251B-0A19-476F-A1FC-B74ACE6EEFF0}"/>
              </a:ext>
            </a:extLst>
          </p:cNvPr>
          <p:cNvSpPr txBox="1"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grid functions at 50Hz 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 electrical device operating at 50Hz be recorded as line noise 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Doesn’t matter too much unless we require the useful information at 50Hz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618F299-A6A1-4E63-B489-BA8CABE89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19338"/>
            <a:ext cx="6227064" cy="3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3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712C24-8508-4BDC-8B8B-9FF05F9D1129}"/>
              </a:ext>
            </a:extLst>
          </p:cNvPr>
          <p:cNvSpPr/>
          <p:nvPr/>
        </p:nvSpPr>
        <p:spPr>
          <a:xfrm>
            <a:off x="804672" y="964692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Heart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2913B-33E4-4851-A6B4-226C9FB65901}"/>
              </a:ext>
            </a:extLst>
          </p:cNvPr>
          <p:cNvSpPr txBox="1"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series plot shows an obvious QRS complex at 1Hz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E3468AA-EE8E-4429-AF62-17302207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19338"/>
            <a:ext cx="6227064" cy="3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6DAFF9-2055-4DAF-8EDD-54DE2542FE7F}"/>
              </a:ext>
            </a:extLst>
          </p:cNvPr>
          <p:cNvSpPr/>
          <p:nvPr/>
        </p:nvSpPr>
        <p:spPr>
          <a:xfrm>
            <a:off x="804672" y="964692"/>
            <a:ext cx="3066937" cy="1188720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Muscle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0F15-7F82-4660-B117-3EC88014EEFF}"/>
              </a:ext>
            </a:extLst>
          </p:cNvPr>
          <p:cNvSpPr txBox="1"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 concentrated in higher frequencies (20Hz and above)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Immediate high peaks in the power spectrum before taking the 1/f shape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64246C8-FB9E-44FB-BA38-681EA9E8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19338"/>
            <a:ext cx="6227064" cy="3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C0995-D4B1-4D54-88DF-BF27CAE38B76}"/>
              </a:ext>
            </a:extLst>
          </p:cNvPr>
          <p:cNvSpPr/>
          <p:nvPr/>
        </p:nvSpPr>
        <p:spPr>
          <a:xfrm>
            <a:off x="1600200" y="4269282"/>
            <a:ext cx="89916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ICA before and after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8CB49B-1AF4-4FE1-AB21-01AAA67C3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1112" y="640555"/>
            <a:ext cx="7710608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EFA6D-B8E6-4CF1-AAD2-1EFB4D69C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6812" y="806112"/>
            <a:ext cx="73792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72ED9-5420-4C8F-A7AB-CA364B8FC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33" y="972703"/>
            <a:ext cx="2486025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92CBE-2BE5-44A5-A4E5-0E621AAB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56" y="976702"/>
            <a:ext cx="2495514" cy="26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0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D913D-1A00-4537-A560-0E06745B6E90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Epoching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FBFBB-3544-45AE-85FE-E3B2C68A91C0}"/>
              </a:ext>
            </a:extLst>
          </p:cNvPr>
          <p:cNvSpPr txBox="1"/>
          <p:nvPr/>
        </p:nvSpPr>
        <p:spPr>
          <a:xfrm>
            <a:off x="1706062" y="2291262"/>
            <a:ext cx="8779512" cy="2829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Now we need to segment the part of the signals that are only relevant to experimental events.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This is what’s called epoching (Done using the event time markers) 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When we have epoched our useful segments of the signal 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We need to epoch the epochs again using regular time intervals 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</a:rPr>
              <a:t>Essentially the transformation is channels x samples </a:t>
            </a:r>
            <a:r>
              <a:rPr lang="en-US" sz="1400" dirty="0">
                <a:solidFill>
                  <a:srgbClr val="404040"/>
                </a:solidFill>
                <a:sym typeface="Wingdings" panose="05000000000000000000" pitchFamily="2" charset="2"/>
              </a:rPr>
              <a:t> trials x channels x samples </a:t>
            </a:r>
          </a:p>
          <a:p>
            <a:pPr indent="-2286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sym typeface="Wingdings" panose="05000000000000000000" pitchFamily="2" charset="2"/>
              </a:rPr>
              <a:t>Each one of these trails will act as a single row in our data frame that is passed to the classifier</a:t>
            </a:r>
          </a:p>
        </p:txBody>
      </p:sp>
    </p:spTree>
    <p:extLst>
      <p:ext uri="{BB962C8B-B14F-4D97-AF65-F5344CB8AC3E}">
        <p14:creationId xmlns:p14="http://schemas.microsoft.com/office/powerpoint/2010/main" val="71597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F42B7-2074-4276-AD48-E7DBAFC84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36" y="373647"/>
            <a:ext cx="2541977" cy="2711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715F5-354F-452F-8F38-4FCB4A86E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81" y="3724742"/>
            <a:ext cx="4171851" cy="362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F187CB-DA25-411C-93AD-E42162287BF9}"/>
              </a:ext>
            </a:extLst>
          </p:cNvPr>
          <p:cNvSpPr/>
          <p:nvPr/>
        </p:nvSpPr>
        <p:spPr>
          <a:xfrm>
            <a:off x="8045184" y="3756470"/>
            <a:ext cx="469385" cy="198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14D261-E972-4985-956D-DD05B4B68114}"/>
              </a:ext>
            </a:extLst>
          </p:cNvPr>
          <p:cNvSpPr/>
          <p:nvPr/>
        </p:nvSpPr>
        <p:spPr>
          <a:xfrm>
            <a:off x="8930413" y="3756470"/>
            <a:ext cx="541307" cy="198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27460-67E6-449C-8F7B-9B8CFBDFE430}"/>
              </a:ext>
            </a:extLst>
          </p:cNvPr>
          <p:cNvSpPr/>
          <p:nvPr/>
        </p:nvSpPr>
        <p:spPr>
          <a:xfrm>
            <a:off x="9887564" y="3766535"/>
            <a:ext cx="541307" cy="198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C7C13D-FD36-46C4-B372-144460732ADF}"/>
              </a:ext>
            </a:extLst>
          </p:cNvPr>
          <p:cNvSpPr/>
          <p:nvPr/>
        </p:nvSpPr>
        <p:spPr>
          <a:xfrm>
            <a:off x="7564018" y="3766535"/>
            <a:ext cx="77103" cy="20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1BFCB-47E9-4DEB-81FF-75C6209BF8C4}"/>
              </a:ext>
            </a:extLst>
          </p:cNvPr>
          <p:cNvSpPr/>
          <p:nvPr/>
        </p:nvSpPr>
        <p:spPr>
          <a:xfrm>
            <a:off x="7375589" y="3760841"/>
            <a:ext cx="77104" cy="20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C4ED1-B713-497C-A9C6-CF97F701476C}"/>
              </a:ext>
            </a:extLst>
          </p:cNvPr>
          <p:cNvSpPr/>
          <p:nvPr/>
        </p:nvSpPr>
        <p:spPr>
          <a:xfrm>
            <a:off x="10842127" y="3755148"/>
            <a:ext cx="77104" cy="20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D3926-B8A9-43A5-8341-B90F19353F7D}"/>
              </a:ext>
            </a:extLst>
          </p:cNvPr>
          <p:cNvSpPr/>
          <p:nvPr/>
        </p:nvSpPr>
        <p:spPr>
          <a:xfrm>
            <a:off x="11019728" y="3745083"/>
            <a:ext cx="77104" cy="20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ADA42-66BD-409C-80B8-DBFDFD92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10" y="5057468"/>
            <a:ext cx="1725712" cy="5566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7B18B9-C650-4DBD-901C-D1A43CF54777}"/>
              </a:ext>
            </a:extLst>
          </p:cNvPr>
          <p:cNvSpPr/>
          <p:nvPr/>
        </p:nvSpPr>
        <p:spPr>
          <a:xfrm>
            <a:off x="8338210" y="5057468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FC76B6-B5FF-4A90-97E1-933B0AC4B86D}"/>
              </a:ext>
            </a:extLst>
          </p:cNvPr>
          <p:cNvSpPr/>
          <p:nvPr/>
        </p:nvSpPr>
        <p:spPr>
          <a:xfrm>
            <a:off x="8511578" y="5057467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5854BE-FC0A-4F54-8193-59D754DBE72F}"/>
              </a:ext>
            </a:extLst>
          </p:cNvPr>
          <p:cNvSpPr/>
          <p:nvPr/>
        </p:nvSpPr>
        <p:spPr>
          <a:xfrm>
            <a:off x="8687937" y="5057466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0A39C-CFBF-4C74-95D1-42D7085FF631}"/>
              </a:ext>
            </a:extLst>
          </p:cNvPr>
          <p:cNvSpPr/>
          <p:nvPr/>
        </p:nvSpPr>
        <p:spPr>
          <a:xfrm>
            <a:off x="8867820" y="5057464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B52497-FC35-4CF2-A924-062140D85DB6}"/>
              </a:ext>
            </a:extLst>
          </p:cNvPr>
          <p:cNvSpPr/>
          <p:nvPr/>
        </p:nvSpPr>
        <p:spPr>
          <a:xfrm>
            <a:off x="9047703" y="5057463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1FBF0-D283-4FC8-A311-81FD4D5D4677}"/>
              </a:ext>
            </a:extLst>
          </p:cNvPr>
          <p:cNvSpPr/>
          <p:nvPr/>
        </p:nvSpPr>
        <p:spPr>
          <a:xfrm>
            <a:off x="9221071" y="5057458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9863C-2749-47CA-B7A0-1F893D7709E1}"/>
              </a:ext>
            </a:extLst>
          </p:cNvPr>
          <p:cNvSpPr/>
          <p:nvPr/>
        </p:nvSpPr>
        <p:spPr>
          <a:xfrm>
            <a:off x="9405297" y="5057457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5A10A2-F6BB-4FEB-96C4-5781C3A31F7B}"/>
              </a:ext>
            </a:extLst>
          </p:cNvPr>
          <p:cNvSpPr/>
          <p:nvPr/>
        </p:nvSpPr>
        <p:spPr>
          <a:xfrm>
            <a:off x="9585180" y="5057446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D967DF-3C6E-4B61-B03D-6BAD98F22AEA}"/>
              </a:ext>
            </a:extLst>
          </p:cNvPr>
          <p:cNvSpPr/>
          <p:nvPr/>
        </p:nvSpPr>
        <p:spPr>
          <a:xfrm>
            <a:off x="9763121" y="5057446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9199DF-37A6-427A-A898-F2FFB853AD28}"/>
              </a:ext>
            </a:extLst>
          </p:cNvPr>
          <p:cNvSpPr/>
          <p:nvPr/>
        </p:nvSpPr>
        <p:spPr>
          <a:xfrm>
            <a:off x="9927573" y="5057424"/>
            <a:ext cx="176359" cy="556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6EE832-3B11-4D1E-9A8D-218E4232F752}"/>
              </a:ext>
            </a:extLst>
          </p:cNvPr>
          <p:cNvCxnSpPr/>
          <p:nvPr/>
        </p:nvCxnSpPr>
        <p:spPr>
          <a:xfrm>
            <a:off x="9231024" y="3200401"/>
            <a:ext cx="0" cy="43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C87FA0-EA84-4C95-AD96-9CA26B8E33E5}"/>
              </a:ext>
            </a:extLst>
          </p:cNvPr>
          <p:cNvCxnSpPr/>
          <p:nvPr/>
        </p:nvCxnSpPr>
        <p:spPr>
          <a:xfrm>
            <a:off x="9237907" y="4342016"/>
            <a:ext cx="0" cy="43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613504F-752B-4AB0-AA52-DB2830254CB0}"/>
              </a:ext>
            </a:extLst>
          </p:cNvPr>
          <p:cNvSpPr/>
          <p:nvPr/>
        </p:nvSpPr>
        <p:spPr>
          <a:xfrm>
            <a:off x="846236" y="2378992"/>
            <a:ext cx="4475892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Epoching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1628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C431E2-A51F-4681-A57F-454F2CCF9126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Feature extraction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B37D3-1A90-4B7E-966F-5442F5019D66}"/>
              </a:ext>
            </a:extLst>
          </p:cNvPr>
          <p:cNvSpPr txBox="1"/>
          <p:nvPr/>
        </p:nvSpPr>
        <p:spPr>
          <a:xfrm>
            <a:off x="1566103" y="198937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Features used in this project are power spectral densities.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There’ve been lots of papers (referenced in my thesis) that can attest to how good power spectral densities are for signal classification. They are very “individual”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Wave signals can be decomposed into its different frequency bands. These are parametrized by upper and lower frequency bounds.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Delta: 0.5-4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Theta: 4-8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Alpha: 8-12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Beta: 12-30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Gamma: 35+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404040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The power of these frequencies increase and decrease for different human activities and can once again be used to differentiate between experimental events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04040"/>
                </a:solidFill>
              </a:rPr>
              <a:t>For example, we already know that when your eyes are closed, you have increase Alpha </a:t>
            </a:r>
          </a:p>
        </p:txBody>
      </p:sp>
    </p:spTree>
    <p:extLst>
      <p:ext uri="{BB962C8B-B14F-4D97-AF65-F5344CB8AC3E}">
        <p14:creationId xmlns:p14="http://schemas.microsoft.com/office/powerpoint/2010/main" val="39815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EC929-0C22-445E-8D99-76CEB1BE4FD6}"/>
              </a:ext>
            </a:extLst>
          </p:cNvPr>
          <p:cNvSpPr/>
          <p:nvPr/>
        </p:nvSpPr>
        <p:spPr>
          <a:xfrm>
            <a:off x="804672" y="1290025"/>
            <a:ext cx="4475892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Eyes ope</a:t>
            </a:r>
            <a:r>
              <a:rPr lang="en-US" sz="280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 vs Eyes Closed</a:t>
            </a:r>
            <a:endParaRPr lang="en-US" sz="2800" b="0" cap="all" spc="200">
              <a:ln w="0"/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70664-5953-428B-8356-2849D6B1FDF5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We can clearly see the increased alpha during eyes closed. 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Other than Beta, there are no obvious discrepancies in the other bands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6973A78-B2F1-4103-9C4C-3A9AAA64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2298366"/>
            <a:ext cx="4159568" cy="19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6333B-1DF1-4C41-87EC-EA41AC6689BC}"/>
              </a:ext>
            </a:extLst>
          </p:cNvPr>
          <p:cNvSpPr/>
          <p:nvPr/>
        </p:nvSpPr>
        <p:spPr>
          <a:xfrm>
            <a:off x="804672" y="1290025"/>
            <a:ext cx="4475892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Hot water vs Warm Water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AEF04-FFC8-4F1B-8511-1AA4EA8B5A57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This proves how subtle the difference is between the pain and non pain state. 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There are no obvious discrepancies that we can use however if we zoom in. 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There may be something in the Beta and Gamma bands.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84E0835-EF64-4338-B7A7-27830710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2267169"/>
            <a:ext cx="4159568" cy="20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6F9F7-CBC7-46E6-965B-C4BEB504AAE9}"/>
              </a:ext>
            </a:extLst>
          </p:cNvPr>
          <p:cNvSpPr/>
          <p:nvPr/>
        </p:nvSpPr>
        <p:spPr>
          <a:xfrm>
            <a:off x="8181171" y="2681103"/>
            <a:ext cx="3363974" cy="149579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Context 1.1</a:t>
            </a:r>
            <a:endParaRPr lang="en-US" sz="2800" b="0" cap="all" spc="20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C2AA3734-E2E3-2AD7-F3FE-151D540FF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62025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1133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9F205-511C-4705-8F0E-2A6C0C58C54F}"/>
              </a:ext>
            </a:extLst>
          </p:cNvPr>
          <p:cNvSpPr/>
          <p:nvPr/>
        </p:nvSpPr>
        <p:spPr>
          <a:xfrm>
            <a:off x="798511" y="751852"/>
            <a:ext cx="4475892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Channe</a:t>
            </a:r>
            <a:r>
              <a:rPr lang="en-US" sz="280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 selection predictions</a:t>
            </a:r>
            <a:endParaRPr lang="en-US" sz="2800" b="0" cap="all" spc="200">
              <a:ln w="0"/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333E1-B31C-42D8-918A-C6077DBED8F2}"/>
              </a:ext>
            </a:extLst>
          </p:cNvPr>
          <p:cNvSpPr txBox="1"/>
          <p:nvPr/>
        </p:nvSpPr>
        <p:spPr>
          <a:xfrm>
            <a:off x="804672" y="2111433"/>
            <a:ext cx="4475892" cy="4252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We are using channel selectors such as </a:t>
            </a:r>
            <a:r>
              <a:rPr lang="en-US" sz="1600" dirty="0" err="1">
                <a:solidFill>
                  <a:srgbClr val="FFFFFF"/>
                </a:solidFill>
              </a:rPr>
              <a:t>SPoC</a:t>
            </a:r>
            <a:r>
              <a:rPr lang="en-US" sz="1600" dirty="0">
                <a:solidFill>
                  <a:srgbClr val="FFFFFF"/>
                </a:solidFill>
              </a:rPr>
              <a:t> and Common Spatial patterns 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When classifying these models find a combination of our 63 channels / electrodes that contain the most useful information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We can try and predict what these are. 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By finding the differences between power spectral densities between two experimental events, we can plot the top 8-15 channels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The biggest differences will make distinguishing between experimental events easiest.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20ABD69-F143-4D86-A125-2BA23DCBE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2209975"/>
            <a:ext cx="4159568" cy="21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1D4FE-1ADC-4775-9E7F-6CFC784BE2E5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954DA-232F-4DB3-8519-C84ADB44416F}"/>
              </a:ext>
            </a:extLst>
          </p:cNvPr>
          <p:cNvSpPr txBox="1"/>
          <p:nvPr/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We are classifying using three different pipelines and comparing them: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Common spatial patterns and Support vector machine 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Source power comodulation and support vector machine 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Riemannian geometry and support vector machine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Chosen due to their common presence in the literature or their unexplored potential</a:t>
            </a:r>
          </a:p>
        </p:txBody>
      </p:sp>
    </p:spTree>
    <p:extLst>
      <p:ext uri="{BB962C8B-B14F-4D97-AF65-F5344CB8AC3E}">
        <p14:creationId xmlns:p14="http://schemas.microsoft.com/office/powerpoint/2010/main" val="340382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791A8-DDD2-450E-A067-005FB93D5DBC}"/>
              </a:ext>
            </a:extLst>
          </p:cNvPr>
          <p:cNvSpPr/>
          <p:nvPr/>
        </p:nvSpPr>
        <p:spPr>
          <a:xfrm>
            <a:off x="4569115" y="290637"/>
            <a:ext cx="219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CE40E5-62DF-4FD0-B6B3-AFC5C50C8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55791"/>
              </p:ext>
            </p:extLst>
          </p:nvPr>
        </p:nvGraphicFramePr>
        <p:xfrm>
          <a:off x="2032000" y="1908695"/>
          <a:ext cx="8128000" cy="152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400266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16250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4025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72289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Riemannian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SPoC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93193"/>
                  </a:ext>
                </a:extLst>
              </a:tr>
              <a:tr h="412865">
                <a:tc>
                  <a:txBody>
                    <a:bodyPr/>
                    <a:lstStyle/>
                    <a:p>
                      <a:r>
                        <a:rPr lang="en-GB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92D050"/>
                          </a:solidFill>
                        </a:rPr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85.7%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9520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5D4A8D8-3834-4942-92F6-657B9407E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40059"/>
              </p:ext>
            </p:extLst>
          </p:nvPr>
        </p:nvGraphicFramePr>
        <p:xfrm>
          <a:off x="2032000" y="408185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400266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16250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4025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72289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Riemannian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SPoC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9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92D050"/>
                          </a:solidFill>
                        </a:rPr>
                        <a:t>97.6%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95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4999D9-9C3D-4035-984D-8ABB5904D5BB}"/>
              </a:ext>
            </a:extLst>
          </p:cNvPr>
          <p:cNvSpPr txBox="1"/>
          <p:nvPr/>
        </p:nvSpPr>
        <p:spPr>
          <a:xfrm>
            <a:off x="2032000" y="1589824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Eyes Open vs Eyes Closed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CE271-D0DF-4E73-AD86-9AAB4475EB57}"/>
              </a:ext>
            </a:extLst>
          </p:cNvPr>
          <p:cNvSpPr txBox="1"/>
          <p:nvPr/>
        </p:nvSpPr>
        <p:spPr>
          <a:xfrm>
            <a:off x="2031999" y="3804857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Warm water vs Hot Water</a:t>
            </a:r>
          </a:p>
        </p:txBody>
      </p:sp>
    </p:spTree>
    <p:extLst>
      <p:ext uri="{BB962C8B-B14F-4D97-AF65-F5344CB8AC3E}">
        <p14:creationId xmlns:p14="http://schemas.microsoft.com/office/powerpoint/2010/main" val="1390838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57C03E3-8DEC-4DE5-BFDE-3D64347E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50" y="1662368"/>
            <a:ext cx="4671595" cy="10277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CC829-20F9-4818-83FB-17063C7C85BC}"/>
              </a:ext>
            </a:extLst>
          </p:cNvPr>
          <p:cNvSpPr/>
          <p:nvPr/>
        </p:nvSpPr>
        <p:spPr>
          <a:xfrm>
            <a:off x="640080" y="1272799"/>
            <a:ext cx="5291327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Regions of Interest</a:t>
            </a:r>
            <a:endParaRPr lang="en-US" sz="2800" b="0" cap="all" spc="200">
              <a:ln w="0"/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picture containing mollusk, invertebrate, surface, set&#10;&#10;Description automatically generated">
            <a:extLst>
              <a:ext uri="{FF2B5EF4-FFF2-40B4-BE49-F238E27FC236}">
                <a16:creationId xmlns:a16="http://schemas.microsoft.com/office/drawing/2014/main" id="{02FC36B4-B9A4-4E3D-82F8-4423FD2E8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3" y="3301291"/>
            <a:ext cx="4671595" cy="1027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2CEDD-A291-4114-A930-2DAA48BFD3D6}"/>
              </a:ext>
            </a:extLst>
          </p:cNvPr>
          <p:cNvSpPr txBox="1"/>
          <p:nvPr/>
        </p:nvSpPr>
        <p:spPr>
          <a:xfrm>
            <a:off x="493373" y="2737405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Now that we have a trained models, we can find out whereabout they got they most important information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7F864-1CC1-434F-A61C-54B1F98A9449}"/>
              </a:ext>
            </a:extLst>
          </p:cNvPr>
          <p:cNvSpPr txBox="1"/>
          <p:nvPr/>
        </p:nvSpPr>
        <p:spPr>
          <a:xfrm>
            <a:off x="6772104" y="2827505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Eyes Open vs Eyes Closed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3D100-192D-429F-8731-5FC4BD52FF46}"/>
              </a:ext>
            </a:extLst>
          </p:cNvPr>
          <p:cNvSpPr txBox="1"/>
          <p:nvPr/>
        </p:nvSpPr>
        <p:spPr>
          <a:xfrm>
            <a:off x="6701950" y="4525829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Warm water vs Hot Water</a:t>
            </a:r>
          </a:p>
        </p:txBody>
      </p:sp>
    </p:spTree>
    <p:extLst>
      <p:ext uri="{BB962C8B-B14F-4D97-AF65-F5344CB8AC3E}">
        <p14:creationId xmlns:p14="http://schemas.microsoft.com/office/powerpoint/2010/main" val="58876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9DC37-9F97-4F78-A319-2B3A0479E28E}"/>
              </a:ext>
            </a:extLst>
          </p:cNvPr>
          <p:cNvSpPr/>
          <p:nvPr/>
        </p:nvSpPr>
        <p:spPr>
          <a:xfrm>
            <a:off x="2299447" y="123056"/>
            <a:ext cx="7593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by frequency band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7A9E6F09-80C4-46D8-9CD1-685C4B06B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9133"/>
              </p:ext>
            </p:extLst>
          </p:nvPr>
        </p:nvGraphicFramePr>
        <p:xfrm>
          <a:off x="884842" y="1296581"/>
          <a:ext cx="666311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19">
                  <a:extLst>
                    <a:ext uri="{9D8B030D-6E8A-4147-A177-3AD203B41FA5}">
                      <a16:colId xmlns:a16="http://schemas.microsoft.com/office/drawing/2014/main" val="1840026625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51625009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084025210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97228993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3378114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106769718"/>
                    </a:ext>
                  </a:extLst>
                </a:gridCol>
              </a:tblGrid>
              <a:tr h="26272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5682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93193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0645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rgbClr val="92D050"/>
                          </a:solidFill>
                        </a:rPr>
                        <a:t>91.4%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92D050"/>
                          </a:solidFill>
                        </a:rPr>
                        <a:t>89.2%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9520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8A0E583-3157-48E6-A04F-6852EBF2C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25827"/>
              </p:ext>
            </p:extLst>
          </p:nvPr>
        </p:nvGraphicFramePr>
        <p:xfrm>
          <a:off x="884842" y="3025517"/>
          <a:ext cx="666311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19">
                  <a:extLst>
                    <a:ext uri="{9D8B030D-6E8A-4147-A177-3AD203B41FA5}">
                      <a16:colId xmlns:a16="http://schemas.microsoft.com/office/drawing/2014/main" val="1840026625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51625009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084025210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97228993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3378114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106769718"/>
                    </a:ext>
                  </a:extLst>
                </a:gridCol>
              </a:tblGrid>
              <a:tr h="26272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5682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93193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0645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rgbClr val="92D050"/>
                          </a:solidFill>
                        </a:rPr>
                        <a:t>85.1%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92D050"/>
                          </a:solidFill>
                        </a:rPr>
                        <a:t>83.6%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9520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0268D93D-9E03-4339-A2F3-C2CD0539C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856825"/>
              </p:ext>
            </p:extLst>
          </p:nvPr>
        </p:nvGraphicFramePr>
        <p:xfrm>
          <a:off x="884842" y="4884394"/>
          <a:ext cx="666311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19">
                  <a:extLst>
                    <a:ext uri="{9D8B030D-6E8A-4147-A177-3AD203B41FA5}">
                      <a16:colId xmlns:a16="http://schemas.microsoft.com/office/drawing/2014/main" val="1840026625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51625009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084025210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97228993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233781141"/>
                    </a:ext>
                  </a:extLst>
                </a:gridCol>
                <a:gridCol w="1110519">
                  <a:extLst>
                    <a:ext uri="{9D8B030D-6E8A-4147-A177-3AD203B41FA5}">
                      <a16:colId xmlns:a16="http://schemas.microsoft.com/office/drawing/2014/main" val="1106769718"/>
                    </a:ext>
                  </a:extLst>
                </a:gridCol>
              </a:tblGrid>
              <a:tr h="26272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5682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93193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0645"/>
                  </a:ext>
                </a:extLst>
              </a:tr>
              <a:tr h="262723">
                <a:tc>
                  <a:txBody>
                    <a:bodyPr/>
                    <a:lstStyle/>
                    <a:p>
                      <a:r>
                        <a:rPr lang="en-GB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rgbClr val="92D050"/>
                          </a:solidFill>
                        </a:rPr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92D050"/>
                          </a:solidFill>
                        </a:rPr>
                        <a:t>80,%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952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9E57E-3E0B-416B-B774-67F07D478E07}"/>
              </a:ext>
            </a:extLst>
          </p:cNvPr>
          <p:cNvCxnSpPr/>
          <p:nvPr/>
        </p:nvCxnSpPr>
        <p:spPr>
          <a:xfrm>
            <a:off x="8104909" y="1354975"/>
            <a:ext cx="0" cy="4871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8F6B7E-90E4-4C53-A53C-D8B4DDEDFDC5}"/>
              </a:ext>
            </a:extLst>
          </p:cNvPr>
          <p:cNvSpPr txBox="1"/>
          <p:nvPr/>
        </p:nvSpPr>
        <p:spPr>
          <a:xfrm>
            <a:off x="876038" y="1025134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Riemannian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F9363-2C0E-4DAF-9ACB-12DC7A5A591C}"/>
              </a:ext>
            </a:extLst>
          </p:cNvPr>
          <p:cNvSpPr txBox="1"/>
          <p:nvPr/>
        </p:nvSpPr>
        <p:spPr>
          <a:xfrm>
            <a:off x="884842" y="2754070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Common Spatial Patterns (CSP)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6747D-6AE7-4D0F-BE1A-4EAAC476794D}"/>
              </a:ext>
            </a:extLst>
          </p:cNvPr>
          <p:cNvSpPr txBox="1"/>
          <p:nvPr/>
        </p:nvSpPr>
        <p:spPr>
          <a:xfrm>
            <a:off x="876039" y="4562453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Source power comodulation (</a:t>
            </a:r>
            <a:r>
              <a:rPr lang="en-GB" sz="1200" i="1" dirty="0" err="1"/>
              <a:t>SPoC</a:t>
            </a:r>
            <a:r>
              <a:rPr lang="en-GB" sz="1200" i="1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293CD-C350-4278-B83B-E89CBA0F56C3}"/>
              </a:ext>
            </a:extLst>
          </p:cNvPr>
          <p:cNvSpPr txBox="1"/>
          <p:nvPr/>
        </p:nvSpPr>
        <p:spPr>
          <a:xfrm>
            <a:off x="8372869" y="2028101"/>
            <a:ext cx="3514331" cy="457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These results were calculated across Hot water vs warm water only. 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Clearly the best performing frequency bands are Beta and Gamma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This corroborates some of the findings made earlier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419351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476891-31D2-423D-A0ED-0D7CDB3035B6}"/>
              </a:ext>
            </a:extLst>
          </p:cNvPr>
          <p:cNvSpPr/>
          <p:nvPr/>
        </p:nvSpPr>
        <p:spPr>
          <a:xfrm>
            <a:off x="672527" y="166985"/>
            <a:ext cx="10846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Regions of Interest by frequency band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76A8D-3D65-4E66-AAB7-1CCA4494C255}"/>
              </a:ext>
            </a:extLst>
          </p:cNvPr>
          <p:cNvSpPr txBox="1"/>
          <p:nvPr/>
        </p:nvSpPr>
        <p:spPr>
          <a:xfrm>
            <a:off x="944644" y="1070500"/>
            <a:ext cx="1045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as before except we can look at where specific frequency band trained models, get their information </a:t>
            </a:r>
          </a:p>
        </p:txBody>
      </p:sp>
      <p:pic>
        <p:nvPicPr>
          <p:cNvPr id="7" name="Picture 6" descr="A picture containing mollusk, invertebrate, indoor&#10;&#10;Description automatically generated">
            <a:extLst>
              <a:ext uri="{FF2B5EF4-FFF2-40B4-BE49-F238E27FC236}">
                <a16:creationId xmlns:a16="http://schemas.microsoft.com/office/drawing/2014/main" id="{581BF1DB-6DA2-4DFD-AEE0-42A81D98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6" y="1551980"/>
            <a:ext cx="4198074" cy="923330"/>
          </a:xfrm>
          <a:prstGeom prst="rect">
            <a:avLst/>
          </a:prstGeom>
        </p:spPr>
      </p:pic>
      <p:pic>
        <p:nvPicPr>
          <p:cNvPr id="9" name="Picture 8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AA6FC994-0C92-4BB6-B0FB-4E17673B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6" y="2582635"/>
            <a:ext cx="4198075" cy="923330"/>
          </a:xfrm>
          <a:prstGeom prst="rect">
            <a:avLst/>
          </a:prstGeom>
        </p:spPr>
      </p:pic>
      <p:pic>
        <p:nvPicPr>
          <p:cNvPr id="11" name="Picture 10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9168CAE9-DD5F-49B6-B799-085C3B303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6" y="3644375"/>
            <a:ext cx="4198078" cy="923331"/>
          </a:xfrm>
          <a:prstGeom prst="rect">
            <a:avLst/>
          </a:prstGeom>
        </p:spPr>
      </p:pic>
      <p:pic>
        <p:nvPicPr>
          <p:cNvPr id="13" name="Picture 12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8E969CED-AE92-4A00-BEBE-DC7431977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6" y="4706115"/>
            <a:ext cx="4198074" cy="923330"/>
          </a:xfrm>
          <a:prstGeom prst="rect">
            <a:avLst/>
          </a:prstGeom>
        </p:spPr>
      </p:pic>
      <p:pic>
        <p:nvPicPr>
          <p:cNvPr id="15" name="Picture 1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BA96F904-2433-469D-B775-C1F1D40C0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26" y="5736770"/>
            <a:ext cx="4198074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EB8B0-73F7-48CB-A058-4525670C9261}"/>
              </a:ext>
            </a:extLst>
          </p:cNvPr>
          <p:cNvSpPr txBox="1"/>
          <p:nvPr/>
        </p:nvSpPr>
        <p:spPr>
          <a:xfrm>
            <a:off x="8062735" y="2054087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Delta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74368-8A0D-48B5-81CA-8CB566F3658C}"/>
              </a:ext>
            </a:extLst>
          </p:cNvPr>
          <p:cNvSpPr txBox="1"/>
          <p:nvPr/>
        </p:nvSpPr>
        <p:spPr>
          <a:xfrm>
            <a:off x="8062734" y="3073463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Theta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15111-5C18-492E-AE3C-EEB5E0F0EEB0}"/>
              </a:ext>
            </a:extLst>
          </p:cNvPr>
          <p:cNvSpPr txBox="1"/>
          <p:nvPr/>
        </p:nvSpPr>
        <p:spPr>
          <a:xfrm>
            <a:off x="8062733" y="4201542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Alpha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3954F-9E86-4C04-8687-46B8C2A4C64E}"/>
              </a:ext>
            </a:extLst>
          </p:cNvPr>
          <p:cNvSpPr txBox="1"/>
          <p:nvPr/>
        </p:nvSpPr>
        <p:spPr>
          <a:xfrm>
            <a:off x="8062732" y="5234529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Beta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DF90A-737E-490D-B2B6-13C834F3F01E}"/>
              </a:ext>
            </a:extLst>
          </p:cNvPr>
          <p:cNvSpPr txBox="1"/>
          <p:nvPr/>
        </p:nvSpPr>
        <p:spPr>
          <a:xfrm>
            <a:off x="8062732" y="6267516"/>
            <a:ext cx="3340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/>
              <a:t>Gamma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85740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1B257-28B1-4D08-A56B-9D794577306D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548D-2566-4F01-AF4C-49A8E0F79D0B}"/>
              </a:ext>
            </a:extLst>
          </p:cNvPr>
          <p:cNvSpPr txBox="1"/>
          <p:nvPr/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The pipeline is fairly manual and could be improved with the introduction of AAR 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The channels that have been taken out should be interpolated to their nearest neighbor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The epoch segmentation time can be lowered so we have more trials to train our models with</a:t>
            </a:r>
          </a:p>
        </p:txBody>
      </p:sp>
    </p:spTree>
    <p:extLst>
      <p:ext uri="{BB962C8B-B14F-4D97-AF65-F5344CB8AC3E}">
        <p14:creationId xmlns:p14="http://schemas.microsoft.com/office/powerpoint/2010/main" val="703064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E2E79-20F0-4113-B19F-195B1D21663C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7E39D-B019-468F-B283-830861304FA1}"/>
              </a:ext>
            </a:extLst>
          </p:cNvPr>
          <p:cNvSpPr txBox="1"/>
          <p:nvPr/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Unfortunately, I can’t run it live for you as it takes several minutes for a single invocation.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However, the outputs for a compilation in Jupyter notebook are already loaded. </a:t>
            </a:r>
          </a:p>
          <a:p>
            <a:pPr marL="285750" indent="-28575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Therefore, I will scroll through my entire program script and run you through what everything does, and what it outputs. </a:t>
            </a:r>
          </a:p>
        </p:txBody>
      </p:sp>
    </p:spTree>
    <p:extLst>
      <p:ext uri="{BB962C8B-B14F-4D97-AF65-F5344CB8AC3E}">
        <p14:creationId xmlns:p14="http://schemas.microsoft.com/office/powerpoint/2010/main" val="146289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06720-139A-47D5-A9CB-386A85D32CCF}"/>
              </a:ext>
            </a:extLst>
          </p:cNvPr>
          <p:cNvSpPr txBox="1"/>
          <p:nvPr/>
        </p:nvSpPr>
        <p:spPr>
          <a:xfrm>
            <a:off x="795573" y="2268500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Thank you very much for listening!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Special thanks to my supervisor Dr Sebastian Halder for the continuous support and answering of any and all questions that were given.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id="{676DE226-8D23-2B6E-8349-6B65FDC1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64" y="1592741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2BB314-78CD-41FE-AACC-481D80B1EC10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Context 1.2</a:t>
            </a:r>
            <a:endParaRPr lang="en-US" sz="2800" b="0" kern="1200" cap="all" spc="200" baseline="0" dirty="0">
              <a:ln w="0"/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1915C-163D-41E8-B231-A44D21E38068}"/>
              </a:ext>
            </a:extLst>
          </p:cNvPr>
          <p:cNvSpPr txBox="1"/>
          <p:nvPr/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04040"/>
                </a:solidFill>
              </a:rPr>
              <a:t>There are </a:t>
            </a:r>
            <a:r>
              <a:rPr lang="en-US" sz="1100" b="1" dirty="0">
                <a:solidFill>
                  <a:srgbClr val="404040"/>
                </a:solidFill>
              </a:rPr>
              <a:t>two main ways </a:t>
            </a:r>
            <a:r>
              <a:rPr lang="en-US" sz="1100" dirty="0">
                <a:solidFill>
                  <a:srgbClr val="404040"/>
                </a:solidFill>
              </a:rPr>
              <a:t>we can try to:</a:t>
            </a: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04040"/>
                </a:solidFill>
              </a:rPr>
              <a:t>Which regions of the brain / scalp are responsible for the brain signals that are most pertinent when experiencing pain?</a:t>
            </a: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04040"/>
                </a:solidFill>
              </a:rPr>
              <a:t>What information inside these brain signals can we find that would make our job of classifying whether someone is in a pain state easier. </a:t>
            </a:r>
          </a:p>
          <a:p>
            <a:pPr marL="1143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100" dirty="0">
                <a:solidFill>
                  <a:srgbClr val="404040"/>
                </a:solidFill>
              </a:rPr>
              <a:t>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04040"/>
                </a:solidFill>
              </a:rPr>
              <a:t>The overarching goal is to be able to classify between a pain and non-pain state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404040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04040"/>
                </a:solidFill>
              </a:rPr>
              <a:t>Pre-processing </a:t>
            </a:r>
            <a:r>
              <a:rPr lang="en-US" sz="1100" dirty="0">
                <a:solidFill>
                  <a:srgbClr val="404040"/>
                </a:solidFill>
                <a:sym typeface="Wingdings" panose="05000000000000000000" pitchFamily="2" charset="2"/>
              </a:rPr>
              <a:t> Feature Extraction  Classification  Evaluation of results </a:t>
            </a:r>
            <a:endParaRPr lang="en-US" sz="1100" dirty="0">
              <a:solidFill>
                <a:srgbClr val="404040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6E926-5BAD-462D-B5E4-9B7D65CA6F4B}"/>
              </a:ext>
            </a:extLst>
          </p:cNvPr>
          <p:cNvSpPr/>
          <p:nvPr/>
        </p:nvSpPr>
        <p:spPr>
          <a:xfrm>
            <a:off x="8181171" y="2681103"/>
            <a:ext cx="3363974" cy="149579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0076A66E-292C-4B6C-E2C1-67F2D32B6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515566"/>
              </p:ext>
            </p:extLst>
          </p:nvPr>
        </p:nvGraphicFramePr>
        <p:xfrm>
          <a:off x="920750" y="965200"/>
          <a:ext cx="5651500" cy="5269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354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63792-67A7-4712-B88C-4CB210EBE667}"/>
              </a:ext>
            </a:extLst>
          </p:cNvPr>
          <p:cNvSpPr/>
          <p:nvPr/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spc="200" baseline="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F3C9A-10DA-46AC-AFF2-EA54253091D6}"/>
              </a:ext>
            </a:extLst>
          </p:cNvPr>
          <p:cNvSpPr txBox="1"/>
          <p:nvPr/>
        </p:nvSpPr>
        <p:spPr>
          <a:xfrm>
            <a:off x="1706062" y="2291262"/>
            <a:ext cx="877951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Provided to me by my supervisor, used in a previous project regarding tonic pain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The data contains information for 36 participant: 22 females, 14 males (range of ethnicities)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During these experiments, five different experimental events occur. Two of which occur twice. These are: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1. </a:t>
            </a:r>
            <a:r>
              <a:rPr lang="en-US" sz="900" b="1" dirty="0">
                <a:solidFill>
                  <a:srgbClr val="404040"/>
                </a:solidFill>
              </a:rPr>
              <a:t>Eyes open </a:t>
            </a:r>
            <a:r>
              <a:rPr lang="en-US" sz="900" dirty="0">
                <a:solidFill>
                  <a:srgbClr val="404040"/>
                </a:solidFill>
              </a:rPr>
              <a:t>state (One at the start and one at the end)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2. </a:t>
            </a:r>
            <a:r>
              <a:rPr lang="en-US" sz="900" b="1" dirty="0">
                <a:solidFill>
                  <a:srgbClr val="404040"/>
                </a:solidFill>
              </a:rPr>
              <a:t>Eyes closed </a:t>
            </a:r>
            <a:r>
              <a:rPr lang="en-US" sz="900" dirty="0">
                <a:solidFill>
                  <a:srgbClr val="404040"/>
                </a:solidFill>
              </a:rPr>
              <a:t>state (One at the start and one at the end)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3. </a:t>
            </a:r>
            <a:r>
              <a:rPr lang="en-US" sz="900" b="1" dirty="0">
                <a:solidFill>
                  <a:srgbClr val="404040"/>
                </a:solidFill>
              </a:rPr>
              <a:t>Warm water </a:t>
            </a:r>
            <a:r>
              <a:rPr lang="en-US" sz="900" dirty="0">
                <a:solidFill>
                  <a:srgbClr val="404040"/>
                </a:solidFill>
              </a:rPr>
              <a:t>emersion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4. </a:t>
            </a:r>
            <a:r>
              <a:rPr lang="en-US" sz="900" b="1" dirty="0">
                <a:solidFill>
                  <a:srgbClr val="404040"/>
                </a:solidFill>
              </a:rPr>
              <a:t>Hot water </a:t>
            </a:r>
            <a:r>
              <a:rPr lang="en-US" sz="900" dirty="0">
                <a:solidFill>
                  <a:srgbClr val="404040"/>
                </a:solidFill>
              </a:rPr>
              <a:t>emersion 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5. Uncomfortable sound stimuli (Is ignored in this project) 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404040"/>
              </a:solidFill>
            </a:endParaRP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So, we need to classify between Eyes open vs Eyes closed (difference is not so subtle). 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404040"/>
                </a:solidFill>
              </a:rPr>
              <a:t>Then we can attempt to classify between Warm water emersion (non-pain state) and Hot water emersion (pain state).</a:t>
            </a:r>
          </a:p>
        </p:txBody>
      </p:sp>
    </p:spTree>
    <p:extLst>
      <p:ext uri="{BB962C8B-B14F-4D97-AF65-F5344CB8AC3E}">
        <p14:creationId xmlns:p14="http://schemas.microsoft.com/office/powerpoint/2010/main" val="77446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63792-67A7-4712-B88C-4CB210EBE667}"/>
              </a:ext>
            </a:extLst>
          </p:cNvPr>
          <p:cNvSpPr/>
          <p:nvPr/>
        </p:nvSpPr>
        <p:spPr>
          <a:xfrm>
            <a:off x="804671" y="1290025"/>
            <a:ext cx="5291327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cap="all" spc="20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273BD-909B-4926-BBDD-2D9B27421C69}"/>
              </a:ext>
            </a:extLst>
          </p:cNvPr>
          <p:cNvSpPr txBox="1"/>
          <p:nvPr/>
        </p:nvSpPr>
        <p:spPr>
          <a:xfrm>
            <a:off x="640080" y="2771192"/>
            <a:ext cx="5291327" cy="3130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Data was captured using an electroencephalogram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Small metal disks referred to as electrodes are fitted to the participant's scalp.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The electrodes are connected via wires to an amplifier which amplifies the brain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Waves.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Each one these electrodes is known as a channel.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Channel FP1 refers to the electrode on the frontal portion of the scalp on the left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For our data we had 63 channels / electrodes in total.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12C9B2-EC11-456C-830D-5B5575A4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364" y="1768923"/>
            <a:ext cx="3355848" cy="30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51249D-A925-45EF-987F-ABABF9237562}"/>
              </a:ext>
            </a:extLst>
          </p:cNvPr>
          <p:cNvSpPr/>
          <p:nvPr/>
        </p:nvSpPr>
        <p:spPr>
          <a:xfrm>
            <a:off x="3638635" y="157932"/>
            <a:ext cx="40895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 at first glance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FBCCEDC-B67E-4723-B23D-D1A9685BD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84" y="2368771"/>
            <a:ext cx="5896798" cy="1933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4A0F-CEED-4304-BD0A-59DF87145BD6}"/>
              </a:ext>
            </a:extLst>
          </p:cNvPr>
          <p:cNvSpPr txBox="1"/>
          <p:nvPr/>
        </p:nvSpPr>
        <p:spPr>
          <a:xfrm>
            <a:off x="385138" y="5205404"/>
            <a:ext cx="5025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 in it’s most raw form </a:t>
            </a:r>
          </a:p>
          <a:p>
            <a:pPr marL="285750" indent="-285750">
              <a:buFontTx/>
              <a:buChar char="-"/>
            </a:pPr>
            <a:r>
              <a:rPr lang="en-GB" dirty="0"/>
              <a:t>channels labelled on the left </a:t>
            </a:r>
          </a:p>
          <a:p>
            <a:pPr marL="285750" indent="-285750">
              <a:buFontTx/>
              <a:buChar char="-"/>
            </a:pPr>
            <a:r>
              <a:rPr lang="en-GB" dirty="0"/>
              <a:t>We can already see some noisy components forming.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31F4F-3425-446E-8311-048053871855}"/>
              </a:ext>
            </a:extLst>
          </p:cNvPr>
          <p:cNvSpPr txBox="1"/>
          <p:nvPr/>
        </p:nvSpPr>
        <p:spPr>
          <a:xfrm>
            <a:off x="6012861" y="4979595"/>
            <a:ext cx="566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Power spectral density plot</a:t>
            </a:r>
          </a:p>
          <a:p>
            <a:pPr marL="285750" indent="-285750">
              <a:buFontTx/>
              <a:buChar char="-"/>
            </a:pPr>
            <a:r>
              <a:rPr lang="en-GB" dirty="0"/>
              <a:t>Measure of a signals power against their frequency. </a:t>
            </a:r>
          </a:p>
          <a:p>
            <a:pPr marL="285750" indent="-285750">
              <a:buFontTx/>
              <a:buChar char="-"/>
            </a:pPr>
            <a:r>
              <a:rPr lang="en-GB" dirty="0"/>
              <a:t>We can see an obvious broken electrode</a:t>
            </a:r>
          </a:p>
          <a:p>
            <a:pPr marL="285750" indent="-285750">
              <a:buFontTx/>
              <a:buChar char="-"/>
            </a:pPr>
            <a:r>
              <a:rPr lang="en-GB" dirty="0"/>
              <a:t>Line interference at the 50Hz marker.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D3B340-FBE3-4D4D-9B2F-B903E410E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0" y="1293493"/>
            <a:ext cx="3472629" cy="3701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562BB1-0404-4F32-865C-6F84DC803A10}"/>
              </a:ext>
            </a:extLst>
          </p:cNvPr>
          <p:cNvSpPr/>
          <p:nvPr/>
        </p:nvSpPr>
        <p:spPr>
          <a:xfrm>
            <a:off x="1305098" y="4638502"/>
            <a:ext cx="133004" cy="191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83F6F-774B-4789-90EF-B2784962F226}"/>
              </a:ext>
            </a:extLst>
          </p:cNvPr>
          <p:cNvSpPr/>
          <p:nvPr/>
        </p:nvSpPr>
        <p:spPr>
          <a:xfrm>
            <a:off x="1476894" y="4629644"/>
            <a:ext cx="133004" cy="191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F62DA-E5C0-4B82-B358-925381725C2D}"/>
              </a:ext>
            </a:extLst>
          </p:cNvPr>
          <p:cNvSpPr/>
          <p:nvPr/>
        </p:nvSpPr>
        <p:spPr>
          <a:xfrm>
            <a:off x="1835386" y="4629644"/>
            <a:ext cx="409050" cy="200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6F961-8004-4B9C-9251-BE27491AC49A}"/>
              </a:ext>
            </a:extLst>
          </p:cNvPr>
          <p:cNvSpPr/>
          <p:nvPr/>
        </p:nvSpPr>
        <p:spPr>
          <a:xfrm>
            <a:off x="2488315" y="4629644"/>
            <a:ext cx="471015" cy="200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B5A4D-C80B-46CE-9B7F-81BDC10B757F}"/>
              </a:ext>
            </a:extLst>
          </p:cNvPr>
          <p:cNvSpPr/>
          <p:nvPr/>
        </p:nvSpPr>
        <p:spPr>
          <a:xfrm>
            <a:off x="3203208" y="4629643"/>
            <a:ext cx="471015" cy="191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FD82E-4CD8-430C-8D62-1DF7DE96F14F}"/>
              </a:ext>
            </a:extLst>
          </p:cNvPr>
          <p:cNvSpPr/>
          <p:nvPr/>
        </p:nvSpPr>
        <p:spPr>
          <a:xfrm>
            <a:off x="3918101" y="4629643"/>
            <a:ext cx="133004" cy="191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B980-9204-405A-A94B-6C523D9630CE}"/>
              </a:ext>
            </a:extLst>
          </p:cNvPr>
          <p:cNvSpPr/>
          <p:nvPr/>
        </p:nvSpPr>
        <p:spPr>
          <a:xfrm>
            <a:off x="4079819" y="4629643"/>
            <a:ext cx="133004" cy="191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5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AD45D6-3BFF-4C25-9FE8-B677AC75273F}"/>
              </a:ext>
            </a:extLst>
          </p:cNvPr>
          <p:cNvSpPr/>
          <p:nvPr/>
        </p:nvSpPr>
        <p:spPr>
          <a:xfrm>
            <a:off x="829781" y="2708804"/>
            <a:ext cx="3698803" cy="1440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0" kern="1200" cap="all" spc="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Frequency filtering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C6189-DD86-4122-BF83-B40116628826}"/>
              </a:ext>
            </a:extLst>
          </p:cNvPr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Signals are susceptible to slow-drift 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 frequency slow-drifts refers to the gradual change in output value without internal change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Upwards slow drifts increase the value of noisy components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makes it harder for ICA to find an accurate solution and isolate them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implement a high pass filter to combat this (1Hz)</a:t>
            </a:r>
          </a:p>
        </p:txBody>
      </p:sp>
    </p:spTree>
    <p:extLst>
      <p:ext uri="{BB962C8B-B14F-4D97-AF65-F5344CB8AC3E}">
        <p14:creationId xmlns:p14="http://schemas.microsoft.com/office/powerpoint/2010/main" val="1488130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95348C-23CC-44EB-878F-076FFAA61FA9}"/>
              </a:ext>
            </a:extLst>
          </p:cNvPr>
          <p:cNvSpPr/>
          <p:nvPr/>
        </p:nvSpPr>
        <p:spPr>
          <a:xfrm>
            <a:off x="829781" y="2708804"/>
            <a:ext cx="3698803" cy="1440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0" kern="1200" cap="all" spc="20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Independent Component Analysis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E74F-18E7-45D2-B100-573B9B552C0C}"/>
              </a:ext>
            </a:extLst>
          </p:cNvPr>
          <p:cNvSpPr txBox="1"/>
          <p:nvPr/>
        </p:nvSpPr>
        <p:spPr>
          <a:xfrm>
            <a:off x="6049182" y="207818"/>
            <a:ext cx="5408696" cy="6325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reading brain signals, we capture a lot of information.  A lot of the information we capture is not relevant to our task.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ICA algorithm sweeps over our signal and tries to isolate noisy artifacts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choose whether to remove them. 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Deciding whether an artifact is removeable is considered “an art” to a lot of data scientists.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worst thing we can do is remove an artifact that the ICA thinks is a noisy artifact, but it is in fact useful brain signal. 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Here are some examples of how to recognize removable components</a:t>
            </a:r>
          </a:p>
        </p:txBody>
      </p:sp>
    </p:spTree>
    <p:extLst>
      <p:ext uri="{BB962C8B-B14F-4D97-AF65-F5344CB8AC3E}">
        <p14:creationId xmlns:p14="http://schemas.microsoft.com/office/powerpoint/2010/main" val="3212285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1551</Words>
  <Application>Microsoft Office PowerPoint</Application>
  <PresentationFormat>Widescreen</PresentationFormat>
  <Paragraphs>279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Sadler</dc:creator>
  <cp:lastModifiedBy>Thomas Sadler</cp:lastModifiedBy>
  <cp:revision>72</cp:revision>
  <dcterms:created xsi:type="dcterms:W3CDTF">2022-08-30T12:33:02Z</dcterms:created>
  <dcterms:modified xsi:type="dcterms:W3CDTF">2022-09-02T10:50:26Z</dcterms:modified>
</cp:coreProperties>
</file>